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1C44BC-7014-2D44-BBEE-92F76DD55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9ACFBC7-C77E-C940-9074-A386A392C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39E49E-C632-8E4B-8071-405FDE0E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C16A-16AF-8542-BE41-E037F7B61BAF}" type="datetimeFigureOut">
              <a:rPr kumimoji="1" lang="zh-TW" altLang="en-US" smtClean="0"/>
              <a:t>2021/3/13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C37284-30FA-B94B-940F-E5A3795E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8B1006-48F3-A947-A520-0E71D4A1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EDB56-68C6-EC47-A9F1-52934DACD8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7571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9E4457-54C1-7D49-A08A-574E4652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77F2899-1ED7-134A-851A-B4B8F870B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5C801A-F7DA-0C49-95C7-C5333ABBF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C16A-16AF-8542-BE41-E037F7B61BAF}" type="datetimeFigureOut">
              <a:rPr kumimoji="1" lang="zh-TW" altLang="en-US" smtClean="0"/>
              <a:t>2021/3/13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18E819-F476-3D46-92BD-169E3F19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5D3E1E-E9E6-554B-A0AF-AD16BDDE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EDB56-68C6-EC47-A9F1-52934DACD8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690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A904D2C-D8CE-7A46-806E-21A1273DB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541685-D695-6641-9506-30ED1FDCC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87C76C-A079-B94A-96B3-1188EDB4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C16A-16AF-8542-BE41-E037F7B61BAF}" type="datetimeFigureOut">
              <a:rPr kumimoji="1" lang="zh-TW" altLang="en-US" smtClean="0"/>
              <a:t>2021/3/13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87F350-F91A-7A4A-A3F8-81F8D8519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8E7BDA-F32E-4342-902D-2993A472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EDB56-68C6-EC47-A9F1-52934DACD8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204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1CD02A-7E94-3F44-9AD3-C81E7111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541E19-8625-0F46-9F80-CFBBDB59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F74D89-CB6B-174D-981C-7B15726C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C16A-16AF-8542-BE41-E037F7B61BAF}" type="datetimeFigureOut">
              <a:rPr kumimoji="1" lang="zh-TW" altLang="en-US" smtClean="0"/>
              <a:t>2021/3/13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12B588-7849-D448-9B03-39DF3ADC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656463-14BE-2F4A-9A14-9F765B3D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EDB56-68C6-EC47-A9F1-52934DACD8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282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1D5B65-EC76-EE46-B84E-C69146CE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2ECC99-B8FB-0E46-AAFA-C232F04CF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9B1F94-6F28-714B-8632-1E94ADFDF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C16A-16AF-8542-BE41-E037F7B61BAF}" type="datetimeFigureOut">
              <a:rPr kumimoji="1" lang="zh-TW" altLang="en-US" smtClean="0"/>
              <a:t>2021/3/13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6AE577-AA8D-3446-8AC7-A983A5D5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19ECD1-0185-6546-870E-42DA6A2C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EDB56-68C6-EC47-A9F1-52934DACD8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174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66E686-52FB-7E46-B197-E344CD93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DD2496-45BE-CB44-879D-13092AD1F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799E6DF-4810-214B-9685-FD05A3A3C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7C887B-7EAA-9C44-AA9C-1909FFA1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C16A-16AF-8542-BE41-E037F7B61BAF}" type="datetimeFigureOut">
              <a:rPr kumimoji="1" lang="zh-TW" altLang="en-US" smtClean="0"/>
              <a:t>2021/3/13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8F6CA2-AAA5-9E4D-B00B-3A10BF1D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C0B5D7-6963-2E40-88D7-72906E69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EDB56-68C6-EC47-A9F1-52934DACD8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4591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9A857C-A72D-9F45-ABD7-1758FEA12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403984-3D49-A049-8E3F-054CE3C79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FF58DD-FA82-7D44-8646-79254CFB6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3537D9-B5C5-2A46-9237-0E6F1D309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8688103-F7A3-B041-A465-991E75D7C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39B7E10-6BC9-5345-9994-4686FA29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C16A-16AF-8542-BE41-E037F7B61BAF}" type="datetimeFigureOut">
              <a:rPr kumimoji="1" lang="zh-TW" altLang="en-US" smtClean="0"/>
              <a:t>2021/3/13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6BD8FD2-21D5-7F47-BD05-5892FD42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2988E4E-4CD6-5D42-B0B5-EA64BAAC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EDB56-68C6-EC47-A9F1-52934DACD8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037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F317CD-C803-0A4D-BA9B-D3598286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E9FE682-B3DE-8D4C-AE10-6811EE10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C16A-16AF-8542-BE41-E037F7B61BAF}" type="datetimeFigureOut">
              <a:rPr kumimoji="1" lang="zh-TW" altLang="en-US" smtClean="0"/>
              <a:t>2021/3/13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C3E6E1C-E896-F740-9E63-8DCCA721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44362CB-E900-CB45-8D87-9D372CB78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EDB56-68C6-EC47-A9F1-52934DACD8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0041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A10DE7-3469-7948-8CC9-0DF09D51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C16A-16AF-8542-BE41-E037F7B61BAF}" type="datetimeFigureOut">
              <a:rPr kumimoji="1" lang="zh-TW" altLang="en-US" smtClean="0"/>
              <a:t>2021/3/13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2F024C9-0D63-2D4E-8126-F798026C2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9478DF-C3F5-CC4B-92DB-75C95334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EDB56-68C6-EC47-A9F1-52934DACD8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1894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F6CDA6-376F-D947-85C3-B9EC88D4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0BE92A-424C-5B43-87DA-D0F15E20C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BFA70C4-825B-0A4C-B7BD-8910029DC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AAB7CE3-6A78-1341-8A17-D367A8840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C16A-16AF-8542-BE41-E037F7B61BAF}" type="datetimeFigureOut">
              <a:rPr kumimoji="1" lang="zh-TW" altLang="en-US" smtClean="0"/>
              <a:t>2021/3/13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4A5B66-10D7-944B-BE9A-C123A25D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9B369A-C6AE-1945-B912-DEBBE96F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EDB56-68C6-EC47-A9F1-52934DACD8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1294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877C36-7405-7747-9AC7-C60E06FF5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6BE73A9-81B6-FA41-B0DF-69131C782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34D7638-FA51-084C-8955-846ED7BDF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574212-D674-AF4F-B122-FD2B97AD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C16A-16AF-8542-BE41-E037F7B61BAF}" type="datetimeFigureOut">
              <a:rPr kumimoji="1" lang="zh-TW" altLang="en-US" smtClean="0"/>
              <a:t>2021/3/13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510AAD-2F88-A74F-9552-74B2EB00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BC4751-7769-C341-8D37-CCA56210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EDB56-68C6-EC47-A9F1-52934DACD8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5807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98F9797-E742-904E-94F8-F5DA4AB54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2755C8-5039-9648-8339-7C1E8C2E4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F027DF-0CB7-DD4D-AB44-A1EE55171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8C16A-16AF-8542-BE41-E037F7B61BAF}" type="datetimeFigureOut">
              <a:rPr kumimoji="1" lang="zh-TW" altLang="en-US" smtClean="0"/>
              <a:t>2021/3/13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F88389-7864-EF46-ACA3-5AA1BD6FE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A40551-07FD-3740-994F-81C509467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EDB56-68C6-EC47-A9F1-52934DACD8A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389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7322C026-A60E-CF40-878D-E7B4A0D01B54}"/>
              </a:ext>
            </a:extLst>
          </p:cNvPr>
          <p:cNvGrpSpPr/>
          <p:nvPr/>
        </p:nvGrpSpPr>
        <p:grpSpPr>
          <a:xfrm>
            <a:off x="1253447" y="1078787"/>
            <a:ext cx="4842553" cy="2640458"/>
            <a:chOff x="1253447" y="1078787"/>
            <a:chExt cx="4842553" cy="2640458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CCB7CC0-91EE-594F-912C-D09EB8A23DC9}"/>
                </a:ext>
              </a:extLst>
            </p:cNvPr>
            <p:cNvSpPr/>
            <p:nvPr/>
          </p:nvSpPr>
          <p:spPr>
            <a:xfrm>
              <a:off x="1253447" y="1078787"/>
              <a:ext cx="4842553" cy="2640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39D7971D-95E2-EE43-8F15-4631AFCCE9D8}"/>
                </a:ext>
              </a:extLst>
            </p:cNvPr>
            <p:cNvGrpSpPr/>
            <p:nvPr/>
          </p:nvGrpSpPr>
          <p:grpSpPr>
            <a:xfrm>
              <a:off x="1455653" y="1249611"/>
              <a:ext cx="4442115" cy="2411903"/>
              <a:chOff x="1455653" y="1249611"/>
              <a:chExt cx="4442115" cy="2411903"/>
            </a:xfrm>
          </p:grpSpPr>
          <p:cxnSp>
            <p:nvCxnSpPr>
              <p:cNvPr id="5" name="直線接點 4">
                <a:extLst>
                  <a:ext uri="{FF2B5EF4-FFF2-40B4-BE49-F238E27FC236}">
                    <a16:creationId xmlns:a16="http://schemas.microsoft.com/office/drawing/2014/main" id="{1E9EF304-7ECA-C944-86CF-B49097CA9B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0027" y="1627011"/>
                <a:ext cx="2167848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F817E8A4-8E05-B649-9935-1C3E3C0D39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0027" y="3289711"/>
                <a:ext cx="4397741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DDCEF831-AE1F-D549-B31D-EA3396F8E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67875" y="2108184"/>
                <a:ext cx="2229893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向下箭號 9">
                <a:extLst>
                  <a:ext uri="{FF2B5EF4-FFF2-40B4-BE49-F238E27FC236}">
                    <a16:creationId xmlns:a16="http://schemas.microsoft.com/office/drawing/2014/main" id="{391622F2-AF81-1047-934F-6CB4926573C4}"/>
                  </a:ext>
                </a:extLst>
              </p:cNvPr>
              <p:cNvSpPr/>
              <p:nvPr/>
            </p:nvSpPr>
            <p:spPr>
              <a:xfrm>
                <a:off x="2743201" y="1672388"/>
                <a:ext cx="287676" cy="1571946"/>
              </a:xfrm>
              <a:prstGeom prst="downArrow">
                <a:avLst/>
              </a:prstGeom>
              <a:solidFill>
                <a:srgbClr val="FFFF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11" name="向下箭號 10">
                <a:extLst>
                  <a:ext uri="{FF2B5EF4-FFF2-40B4-BE49-F238E27FC236}">
                    <a16:creationId xmlns:a16="http://schemas.microsoft.com/office/drawing/2014/main" id="{34B2F34A-C045-BC4D-82D2-5E63AB787883}"/>
                  </a:ext>
                </a:extLst>
              </p:cNvPr>
              <p:cNvSpPr/>
              <p:nvPr/>
            </p:nvSpPr>
            <p:spPr>
              <a:xfrm>
                <a:off x="4304873" y="2181821"/>
                <a:ext cx="287676" cy="1137855"/>
              </a:xfrm>
              <a:prstGeom prst="downArrow">
                <a:avLst/>
              </a:prstGeom>
              <a:solidFill>
                <a:srgbClr val="FFFF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字方塊 11">
                    <a:extLst>
                      <a:ext uri="{FF2B5EF4-FFF2-40B4-BE49-F238E27FC236}">
                        <a16:creationId xmlns:a16="http://schemas.microsoft.com/office/drawing/2014/main" id="{BB6F68EB-19F3-3C4F-AE49-ED97E2190F50}"/>
                      </a:ext>
                    </a:extLst>
                  </p:cNvPr>
                  <p:cNvSpPr txBox="1"/>
                  <p:nvPr/>
                </p:nvSpPr>
                <p:spPr>
                  <a:xfrm>
                    <a:off x="1455653" y="1249611"/>
                    <a:ext cx="4512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TW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kumimoji="1" lang="en-US" altLang="zh-TW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 xmlns="">
              <p:sp>
                <p:nvSpPr>
                  <p:cNvPr id="12" name="文字方塊 11">
                    <a:extLst>
                      <a:ext uri="{FF2B5EF4-FFF2-40B4-BE49-F238E27FC236}">
                        <a16:creationId xmlns:a16="http://schemas.microsoft.com/office/drawing/2014/main" id="{BB6F68EB-19F3-3C4F-AE49-ED97E2190F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5653" y="1249611"/>
                    <a:ext cx="451277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FEC12B54-3950-194C-A9C1-5A52C7D371CA}"/>
                      </a:ext>
                    </a:extLst>
                  </p:cNvPr>
                  <p:cNvSpPr txBox="1"/>
                  <p:nvPr/>
                </p:nvSpPr>
                <p:spPr>
                  <a:xfrm>
                    <a:off x="5443541" y="1726727"/>
                    <a:ext cx="45422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TW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kumimoji="1" lang="en-US" altLang="zh-TW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 xmlns=""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FEC12B54-3950-194C-A9C1-5A52C7D371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3541" y="1726727"/>
                    <a:ext cx="45422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30434729-7048-9E4B-8000-BD3A7DD23C27}"/>
                      </a:ext>
                    </a:extLst>
                  </p:cNvPr>
                  <p:cNvSpPr txBox="1"/>
                  <p:nvPr/>
                </p:nvSpPr>
                <p:spPr>
                  <a:xfrm>
                    <a:off x="1463078" y="3292182"/>
                    <a:ext cx="45871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TW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kumimoji="1" lang="en-US" altLang="zh-TW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 xmlns="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30434729-7048-9E4B-8000-BD3A7DD23C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3078" y="3292182"/>
                    <a:ext cx="45871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字方塊 14">
                    <a:extLst>
                      <a:ext uri="{FF2B5EF4-FFF2-40B4-BE49-F238E27FC236}">
                        <a16:creationId xmlns:a16="http://schemas.microsoft.com/office/drawing/2014/main" id="{81DE358D-05E8-9646-8768-E38D0B25EEF5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098523" y="2256010"/>
                    <a:ext cx="105920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𝑠𝑟</m:t>
                              </m:r>
                            </m:sub>
                          </m:s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𝑠𝑛𝑟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 xmlns="">
              <p:sp>
                <p:nvSpPr>
                  <p:cNvPr id="15" name="文字方塊 14">
                    <a:extLst>
                      <a:ext uri="{FF2B5EF4-FFF2-40B4-BE49-F238E27FC236}">
                        <a16:creationId xmlns:a16="http://schemas.microsoft.com/office/drawing/2014/main" id="{81DE358D-05E8-9646-8768-E38D0B25EE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2098523" y="2256010"/>
                    <a:ext cx="105920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字方塊 15">
                    <a:extLst>
                      <a:ext uri="{FF2B5EF4-FFF2-40B4-BE49-F238E27FC236}">
                        <a16:creationId xmlns:a16="http://schemas.microsoft.com/office/drawing/2014/main" id="{51721E48-4D6C-F34B-A806-5E930DFD7F42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4175003" y="2538083"/>
                    <a:ext cx="10431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</m:sub>
                          </m:sSub>
                          <m:r>
                            <a:rPr kumimoji="1" lang="en-US" altLang="zh-TW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𝑡𝑛𝑟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 xmlns="">
              <p:sp>
                <p:nvSpPr>
                  <p:cNvPr id="16" name="文字方塊 15">
                    <a:extLst>
                      <a:ext uri="{FF2B5EF4-FFF2-40B4-BE49-F238E27FC236}">
                        <a16:creationId xmlns:a16="http://schemas.microsoft.com/office/drawing/2014/main" id="{51721E48-4D6C-F34B-A806-5E930DFD7F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4175003" y="2538083"/>
                    <a:ext cx="104317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向下箭號 16">
                <a:extLst>
                  <a:ext uri="{FF2B5EF4-FFF2-40B4-BE49-F238E27FC236}">
                    <a16:creationId xmlns:a16="http://schemas.microsoft.com/office/drawing/2014/main" id="{3A3F391F-9183-DF44-BCED-F0D602E629F7}"/>
                  </a:ext>
                </a:extLst>
              </p:cNvPr>
              <p:cNvSpPr/>
              <p:nvPr/>
            </p:nvSpPr>
            <p:spPr>
              <a:xfrm rot="19971691">
                <a:off x="3780664" y="1610956"/>
                <a:ext cx="287676" cy="436491"/>
              </a:xfrm>
              <a:prstGeom prst="down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2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字方塊 17">
                    <a:extLst>
                      <a:ext uri="{FF2B5EF4-FFF2-40B4-BE49-F238E27FC236}">
                        <a16:creationId xmlns:a16="http://schemas.microsoft.com/office/drawing/2014/main" id="{7D64B9D1-D3C7-3E46-A401-A3A2C19E1539}"/>
                      </a:ext>
                    </a:extLst>
                  </p:cNvPr>
                  <p:cNvSpPr txBox="1"/>
                  <p:nvPr/>
                </p:nvSpPr>
                <p:spPr>
                  <a:xfrm>
                    <a:off x="4070963" y="1448585"/>
                    <a:ext cx="60510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𝑖𝑠𝑐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 xmlns="">
              <p:sp>
                <p:nvSpPr>
                  <p:cNvPr id="18" name="文字方塊 17">
                    <a:extLst>
                      <a:ext uri="{FF2B5EF4-FFF2-40B4-BE49-F238E27FC236}">
                        <a16:creationId xmlns:a16="http://schemas.microsoft.com/office/drawing/2014/main" id="{7D64B9D1-D3C7-3E46-A401-A3A2C19E15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0963" y="1448585"/>
                    <a:ext cx="60510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向下箭號 18">
                <a:extLst>
                  <a:ext uri="{FF2B5EF4-FFF2-40B4-BE49-F238E27FC236}">
                    <a16:creationId xmlns:a16="http://schemas.microsoft.com/office/drawing/2014/main" id="{EEE9D511-3C9C-244B-9A81-222ED95A2C6E}"/>
                  </a:ext>
                </a:extLst>
              </p:cNvPr>
              <p:cNvSpPr/>
              <p:nvPr/>
            </p:nvSpPr>
            <p:spPr>
              <a:xfrm rot="9295483">
                <a:off x="3424463" y="1701916"/>
                <a:ext cx="287676" cy="436491"/>
              </a:xfrm>
              <a:prstGeom prst="down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2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字方塊 19">
                    <a:extLst>
                      <a:ext uri="{FF2B5EF4-FFF2-40B4-BE49-F238E27FC236}">
                        <a16:creationId xmlns:a16="http://schemas.microsoft.com/office/drawing/2014/main" id="{952A88E2-A0FE-0346-BEC6-D6D39CBD2D3F}"/>
                      </a:ext>
                    </a:extLst>
                  </p:cNvPr>
                  <p:cNvSpPr txBox="1"/>
                  <p:nvPr/>
                </p:nvSpPr>
                <p:spPr>
                  <a:xfrm>
                    <a:off x="3131765" y="2091868"/>
                    <a:ext cx="6948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  <m:t>𝑟𝑖𝑠𝑐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 xmlns="">
              <p:sp>
                <p:nvSpPr>
                  <p:cNvPr id="20" name="文字方塊 19">
                    <a:extLst>
                      <a:ext uri="{FF2B5EF4-FFF2-40B4-BE49-F238E27FC236}">
                        <a16:creationId xmlns:a16="http://schemas.microsoft.com/office/drawing/2014/main" id="{952A88E2-A0FE-0346-BEC6-D6D39CBD2D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1765" y="2091868"/>
                    <a:ext cx="69487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向下箭號 25">
                <a:extLst>
                  <a:ext uri="{FF2B5EF4-FFF2-40B4-BE49-F238E27FC236}">
                    <a16:creationId xmlns:a16="http://schemas.microsoft.com/office/drawing/2014/main" id="{B9C31F73-1E92-1F43-86C6-CE9637382909}"/>
                  </a:ext>
                </a:extLst>
              </p:cNvPr>
              <p:cNvSpPr/>
              <p:nvPr/>
            </p:nvSpPr>
            <p:spPr>
              <a:xfrm flipV="1">
                <a:off x="2019002" y="1710780"/>
                <a:ext cx="287676" cy="1571946"/>
              </a:xfrm>
              <a:prstGeom prst="downArrow">
                <a:avLst/>
              </a:prstGeom>
              <a:solidFill>
                <a:srgbClr val="FF0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7" name="向下箭號 26">
                <a:extLst>
                  <a:ext uri="{FF2B5EF4-FFF2-40B4-BE49-F238E27FC236}">
                    <a16:creationId xmlns:a16="http://schemas.microsoft.com/office/drawing/2014/main" id="{86D851ED-6070-D540-A188-84A4EF780F33}"/>
                  </a:ext>
                </a:extLst>
              </p:cNvPr>
              <p:cNvSpPr/>
              <p:nvPr/>
            </p:nvSpPr>
            <p:spPr>
              <a:xfrm flipV="1">
                <a:off x="5095912" y="2137885"/>
                <a:ext cx="287676" cy="1137855"/>
              </a:xfrm>
              <a:prstGeom prst="downArrow">
                <a:avLst/>
              </a:prstGeom>
              <a:solidFill>
                <a:srgbClr val="FF00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34A9081D-5DAB-934F-825E-AE7907990B6E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600244" y="2302807"/>
                    <a:ext cx="53142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zh-TW" b="0" i="0" smtClean="0">
                              <a:latin typeface="Cambria Math" panose="02040503050406030204" pitchFamily="18" charset="0"/>
                            </a:rPr>
                            <m:t>αG</m:t>
                          </m:r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 xmlns=""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34A9081D-5DAB-934F-825E-AE7907990B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1600244" y="2302807"/>
                    <a:ext cx="53142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字方塊 29">
                    <a:extLst>
                      <a:ext uri="{FF2B5EF4-FFF2-40B4-BE49-F238E27FC236}">
                        <a16:creationId xmlns:a16="http://schemas.microsoft.com/office/drawing/2014/main" id="{166E48C9-B29B-2242-9E31-2066BDA4F85E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4912729" y="2517120"/>
                    <a:ext cx="11079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kumimoji="1"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TW" b="0" i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TW" b="0" i="0" smtClean="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kumimoji="1" lang="en-US" altLang="zh-TW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 xmlns="">
              <p:sp>
                <p:nvSpPr>
                  <p:cNvPr id="30" name="文字方塊 29">
                    <a:extLst>
                      <a:ext uri="{FF2B5EF4-FFF2-40B4-BE49-F238E27FC236}">
                        <a16:creationId xmlns:a16="http://schemas.microsoft.com/office/drawing/2014/main" id="{166E48C9-B29B-2242-9E31-2066BDA4F8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4912729" y="2517120"/>
                    <a:ext cx="110799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85576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</Words>
  <Application>Microsoft Macintosh PowerPoint</Application>
  <PresentationFormat>寬螢幕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Kai's Mac</dc:creator>
  <cp:lastModifiedBy>Kai's Mac</cp:lastModifiedBy>
  <cp:revision>3</cp:revision>
  <dcterms:created xsi:type="dcterms:W3CDTF">2020-10-27T23:58:33Z</dcterms:created>
  <dcterms:modified xsi:type="dcterms:W3CDTF">2021-03-13T08:00:38Z</dcterms:modified>
</cp:coreProperties>
</file>