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7BFD6-16AC-42A8-B11B-BC0D34E82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A5EAF6-EF05-42DA-824C-E59DA5A4E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9D71C1-0296-4009-AA40-48A53266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73B5-3D0F-4516-84E5-2F602A336565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4CF315-575C-40B7-BC1B-E53F3AF9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4DFA80-EC65-4161-AF6F-85229333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DA0-3BA0-4208-9474-E63EFFCCB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49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3DC34-7EAF-4A42-923A-52F33C78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966AE3-6551-4C53-BDF8-9A339CF16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FB5A8C-5F09-46EC-BE34-0D71BAEF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73B5-3D0F-4516-84E5-2F602A336565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A052EE-6818-41BE-AC0B-5BD47B1A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22E13C-0915-4EF8-9350-24924664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DA0-3BA0-4208-9474-E63EFFCCB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12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1F7BFE-E237-4CA4-990A-732109C61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FA00B7-5C8D-46A6-BB1C-834DC2E59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5BFD87-093C-425C-9B6C-4065AEBC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73B5-3D0F-4516-84E5-2F602A336565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4A105F-67E9-467E-B066-7776BD84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F27E38-D295-4DB1-829F-E74D312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DA0-3BA0-4208-9474-E63EFFCCB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38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9AE0D-BFCE-4C8A-871D-26A673EE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80A8D-B13C-4D63-97C4-A404862B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E2A70C-7FB2-4336-8B6B-41AF122F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73B5-3D0F-4516-84E5-2F602A336565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87142C-D7E1-4714-9AB0-48B0A32B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A0B613-9B66-43F5-AB5E-C07FDC6E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DA0-3BA0-4208-9474-E63EFFCCB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0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2D836-82E6-4F60-BFC8-A1717D33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FC2C6A-6408-40DC-BA84-8D4321E86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4F129-4C6B-424C-9539-732E46AA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73B5-3D0F-4516-84E5-2F602A336565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204768-7BB4-4190-9EB7-4B869FE8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034B63-2939-4F0E-B159-B30EDEF4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DA0-3BA0-4208-9474-E63EFFCCB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2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875AD-6B6C-40A8-80B6-1A04DA50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79CA5-430E-4BC7-AE1D-A491376A2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B25CA7-4C07-463D-9E23-1779663D9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27FEFE-C482-4B1B-8356-E20A22A2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73B5-3D0F-4516-84E5-2F602A336565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BE8BEB-58FD-4B69-8959-C99C88DE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67FAB-D9D9-4BC6-B786-8773032E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DA0-3BA0-4208-9474-E63EFFCCB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2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57648-E136-42B9-B309-76CE8AE8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90E49A-14A8-4F9E-BEF3-49F98D65C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DD4407-EF76-4CEC-9749-F52CC051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49D994-F698-4C74-BBE2-975FA7AE5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621A67-5C00-457A-94C0-1EDA27D87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F2EB26-5611-4FD0-B7D2-D85FC96F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73B5-3D0F-4516-84E5-2F602A336565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D95DF1-7880-4BB0-8172-7500537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7A1B20-6AEF-4F40-8578-65FE2575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DA0-3BA0-4208-9474-E63EFFCCB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6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5D06D-A3DD-409C-B6D1-1F7AC241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955CCFA-C2FE-47FA-AEF0-91867A3D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73B5-3D0F-4516-84E5-2F602A336565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F141D3-BB81-4B60-9BFB-20EB4531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F94614-6A02-4226-919D-37F31010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DA0-3BA0-4208-9474-E63EFFCCB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59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6FDE924-54EA-4663-B2F7-145E321B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73B5-3D0F-4516-84E5-2F602A336565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C82217-3911-4D3D-ABC1-002520D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B0A34-64F6-44AE-B019-838701E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DA0-3BA0-4208-9474-E63EFFCCB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04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99044-8C5C-410E-A24A-38B77D30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911D34-3AC1-4B86-A042-0125D13EC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5C9DCF-3B69-40C1-8572-10C7F35C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502852-6B0E-42BC-8A79-27B26719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73B5-3D0F-4516-84E5-2F602A336565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A2F59-E062-4184-B5F7-F6110A9B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7B9054-72D1-4665-BCE1-4B30F2D1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DA0-3BA0-4208-9474-E63EFFCCB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61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3E0A63-E7D0-4663-A73A-BE611855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3BA3DA-8811-4ED5-92D8-6CCC1FA2E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B0BD1A-8B8E-408B-A8C8-011BCECEB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3A5C4F-7E52-47FF-827B-476A6809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73B5-3D0F-4516-84E5-2F602A336565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40EB8F-CDEF-4209-8A4C-EE54B669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B43E23-F04D-4676-AF50-60FF4D48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8DA0-3BA0-4208-9474-E63EFFCCB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60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5C9C3B-04A1-4871-999C-10135E5D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0EE111-73A8-41FB-AF5F-99106D107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0EF11E-6F5D-4A57-888D-A4DC24E4B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73B5-3D0F-4516-84E5-2F602A336565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0BEBE-1CAD-442D-93B6-575B8E2E1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481B82-FE61-4B17-8E74-1334D398F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F8DA0-3BA0-4208-9474-E63EFFCCB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59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FEAC2-398B-44B7-B7BD-56F2E9C0C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RoBERTa</a:t>
            </a:r>
            <a:r>
              <a:rPr lang="en-US" altLang="zh-TW" dirty="0"/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操作流程</a:t>
            </a:r>
          </a:p>
        </p:txBody>
      </p:sp>
    </p:spTree>
    <p:extLst>
      <p:ext uri="{BB962C8B-B14F-4D97-AF65-F5344CB8AC3E}">
        <p14:creationId xmlns:p14="http://schemas.microsoft.com/office/powerpoint/2010/main" val="313079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33D45A45-360F-4830-BEDB-D78C4675E6AE}"/>
              </a:ext>
            </a:extLst>
          </p:cNvPr>
          <p:cNvSpPr txBox="1"/>
          <p:nvPr/>
        </p:nvSpPr>
        <p:spPr>
          <a:xfrm>
            <a:off x="780176" y="847288"/>
            <a:ext cx="10805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修改</a:t>
            </a:r>
            <a:r>
              <a:rPr lang="en-US" altLang="zh-TW" dirty="0"/>
              <a:t>QA_NEW.csv</a:t>
            </a:r>
            <a:r>
              <a:rPr lang="zh-TW" altLang="en-US" dirty="0"/>
              <a:t>格式，新增</a:t>
            </a:r>
            <a:r>
              <a:rPr lang="en-US" altLang="zh-TW" dirty="0"/>
              <a:t>answer_index.csv</a:t>
            </a:r>
          </a:p>
          <a:p>
            <a:r>
              <a:rPr lang="en-US" altLang="zh-TW" dirty="0"/>
              <a:t>QA_NEW.csv</a:t>
            </a:r>
            <a:r>
              <a:rPr lang="zh-TW" altLang="en-US" dirty="0"/>
              <a:t>的第</a:t>
            </a:r>
            <a:r>
              <a:rPr lang="en-US" altLang="zh-TW" dirty="0"/>
              <a:t>2</a:t>
            </a:r>
            <a:r>
              <a:rPr lang="zh-TW" altLang="en-US" dirty="0"/>
              <a:t>行對應到</a:t>
            </a:r>
            <a:r>
              <a:rPr lang="en-US" altLang="zh-TW" dirty="0"/>
              <a:t>answer_index.csv</a:t>
            </a:r>
            <a:r>
              <a:rPr lang="zh-TW" altLang="en-US" dirty="0"/>
              <a:t>的答案在第幾列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EX.</a:t>
            </a:r>
            <a:r>
              <a:rPr lang="zh-TW" altLang="en-US" dirty="0"/>
              <a:t> 得標廠商於決標後稱其標價書寫錯誤，拒不簽約，押標金會不會沒收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-&gt;answer_index.csv</a:t>
            </a:r>
            <a:r>
              <a:rPr lang="zh-TW" altLang="en-US" dirty="0"/>
              <a:t>第一列</a:t>
            </a:r>
            <a:r>
              <a:rPr lang="en-US" altLang="zh-TW" dirty="0"/>
              <a:t>(1)</a:t>
            </a:r>
          </a:p>
          <a:p>
            <a:r>
              <a:rPr lang="zh-TW" altLang="en-US" dirty="0"/>
              <a:t>       廠商報價是否超過預算金額，是否為有效標</a:t>
            </a:r>
            <a:r>
              <a:rPr lang="en-US" altLang="zh-TW" dirty="0"/>
              <a:t>?-&gt;</a:t>
            </a:r>
            <a:r>
              <a:rPr lang="zh-TW" altLang="en-US" dirty="0"/>
              <a:t> </a:t>
            </a:r>
            <a:r>
              <a:rPr lang="en-US" altLang="zh-TW" dirty="0"/>
              <a:t>answer_index.csv</a:t>
            </a:r>
            <a:r>
              <a:rPr lang="zh-TW" altLang="en-US" dirty="0"/>
              <a:t>第四列</a:t>
            </a:r>
            <a:r>
              <a:rPr lang="en-US" altLang="zh-TW" dirty="0"/>
              <a:t>(4)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8E9C20E-DAEC-4E46-8622-FEC2DD36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09" y="2575420"/>
            <a:ext cx="3690580" cy="343529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2E669E4-6AAC-4ECE-97D4-6A1C10362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310" y="2347860"/>
            <a:ext cx="4202435" cy="384751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542380A-DE16-44D9-9E58-DE7EFE86DA49}"/>
              </a:ext>
            </a:extLst>
          </p:cNvPr>
          <p:cNvSpPr/>
          <p:nvPr/>
        </p:nvSpPr>
        <p:spPr>
          <a:xfrm>
            <a:off x="1875296" y="6010712"/>
            <a:ext cx="137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QA_NEW.csv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4B71DB-3821-44CD-A919-ADB115652F4D}"/>
              </a:ext>
            </a:extLst>
          </p:cNvPr>
          <p:cNvSpPr/>
          <p:nvPr/>
        </p:nvSpPr>
        <p:spPr>
          <a:xfrm>
            <a:off x="8291493" y="6195378"/>
            <a:ext cx="183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answer_index.csv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6AEAF1-9467-4D2A-82F0-FDF82D121C2E}"/>
              </a:ext>
            </a:extLst>
          </p:cNvPr>
          <p:cNvSpPr/>
          <p:nvPr/>
        </p:nvSpPr>
        <p:spPr>
          <a:xfrm>
            <a:off x="983409" y="2575420"/>
            <a:ext cx="3690580" cy="11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6471DA-2A12-4B0F-A287-73B0083BB6FA}"/>
              </a:ext>
            </a:extLst>
          </p:cNvPr>
          <p:cNvSpPr/>
          <p:nvPr/>
        </p:nvSpPr>
        <p:spPr>
          <a:xfrm>
            <a:off x="983409" y="3189214"/>
            <a:ext cx="3690580" cy="11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61AC6D-E4A7-4456-AD2F-0088F8427D24}"/>
              </a:ext>
            </a:extLst>
          </p:cNvPr>
          <p:cNvSpPr/>
          <p:nvPr/>
        </p:nvSpPr>
        <p:spPr>
          <a:xfrm>
            <a:off x="7231310" y="2498477"/>
            <a:ext cx="3690580" cy="11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5C1B08-80AB-430A-B4F3-3B30B3160A19}"/>
              </a:ext>
            </a:extLst>
          </p:cNvPr>
          <p:cNvSpPr/>
          <p:nvPr/>
        </p:nvSpPr>
        <p:spPr>
          <a:xfrm>
            <a:off x="7231309" y="2842611"/>
            <a:ext cx="4202435" cy="11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3664B10-4466-4F75-9843-9F5575275F56}"/>
              </a:ext>
            </a:extLst>
          </p:cNvPr>
          <p:cNvSpPr/>
          <p:nvPr/>
        </p:nvSpPr>
        <p:spPr>
          <a:xfrm>
            <a:off x="4496499" y="2575420"/>
            <a:ext cx="177490" cy="117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0BF227-E003-465E-B222-6A988BCBCAAE}"/>
              </a:ext>
            </a:extLst>
          </p:cNvPr>
          <p:cNvSpPr/>
          <p:nvPr/>
        </p:nvSpPr>
        <p:spPr>
          <a:xfrm>
            <a:off x="4483480" y="3189214"/>
            <a:ext cx="177490" cy="117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FDF0833-D6BC-43A8-875F-7EC26C23D177}"/>
              </a:ext>
            </a:extLst>
          </p:cNvPr>
          <p:cNvCxnSpPr>
            <a:stCxn id="18" idx="3"/>
          </p:cNvCxnSpPr>
          <p:nvPr/>
        </p:nvCxnSpPr>
        <p:spPr>
          <a:xfrm flipV="1">
            <a:off x="4673989" y="2557200"/>
            <a:ext cx="2557320" cy="7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1F57131-ED76-4F12-B9E7-7EA9ED8C923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673989" y="2901334"/>
            <a:ext cx="2557320" cy="34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00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D6C4C5-7E6C-4F16-99B8-A4A1A012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在原始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環境下即可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transfer_vector_roberta.py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會產生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questions_vector_roberta.npy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接著執行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QA_system_TK_RoBERTa.py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704409-67CE-43A3-A9F3-3766F3C0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70" y="3956962"/>
            <a:ext cx="5753903" cy="21910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407CB3F-4AF3-4D1C-8EB8-65F747FA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70" y="3625078"/>
            <a:ext cx="7346805" cy="23499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F434EF4D-4A88-40E7-93F5-7518C90AA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970" y="5004240"/>
            <a:ext cx="7120424" cy="2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8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143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RoBERTa 操作流程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RoBERTa 操作流程</dc:title>
  <dc:creator>user</dc:creator>
  <cp:lastModifiedBy> </cp:lastModifiedBy>
  <cp:revision>4</cp:revision>
  <dcterms:created xsi:type="dcterms:W3CDTF">2021-10-05T05:57:24Z</dcterms:created>
  <dcterms:modified xsi:type="dcterms:W3CDTF">2021-10-05T06:09:53Z</dcterms:modified>
</cp:coreProperties>
</file>