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142" y="23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8DE79-8EB4-4820-8138-14B3D19ADCD0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4BF27-B0BF-43AE-96EE-8FCF1CC314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57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2F851-BAF5-4D68-8979-75E80DAA4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0B1F10-75D1-4D10-8B06-4F5FEE935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F41FA7-952B-4806-B146-3D1C4EB3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449A-B94A-42DC-A7C6-C0B20C741B26}" type="datetime1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7873F2-0174-46AB-8AB7-3742273C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973CBD-DC2C-42FD-BBAD-C7E141F1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0B79-A098-4F79-AD7A-19B68E678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26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C06AF-C40B-4939-B649-6F5C3686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E98D72-0BF4-446E-BCF1-4F480ED4D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69B777-D0C3-4F18-8C85-098B41CC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F575-657F-4D7B-A499-4E17F5FF7CCC}" type="datetime1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4D748D-B948-403D-B23F-4DA2F59C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F4A100-FA72-4F6F-BDFB-33FD39E7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0B79-A098-4F79-AD7A-19B68E678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59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86B221D-6EAB-4FCE-A840-69167E294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796E1B-B8F8-4ADF-8285-1D1D100BE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A3106E-9255-4AA4-9FFD-4AF92B27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3FB-FE61-4E92-888E-5E10F06E15F4}" type="datetime1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CF3F4F-398B-47E4-ACD4-607F2A3B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692974-11F0-4826-81C7-57EF2F78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0B79-A098-4F79-AD7A-19B68E678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34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B8370-CF74-4808-AE04-AEB28BA9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BC652-020D-40E8-965F-73BD073BC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AF775A-3B1B-41FB-8458-39E1C226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D373-FC6D-4849-8AF8-035325AB339A}" type="datetime1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E61FF4-82CC-46DE-A12E-93DACE0C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012ECE-DB0A-4A81-85FD-04941FF5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0B79-A098-4F79-AD7A-19B68E678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90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4DA7BB-DA13-4AC1-8E5B-35E48A15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186AFD-9951-4F9C-BF9F-D0D0D06B1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48AC1B-C9CF-45AB-AF69-1C1C174A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DC36-AE2B-400C-8CE2-7A33A3C58271}" type="datetime1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A28F9-F71A-4119-92DE-42393A24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D1420-A5D5-4F0D-9533-2ED3D54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0B79-A098-4F79-AD7A-19B68E678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6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E1F7AD-6DAD-4F34-BCE4-8AF22FB6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99B481-081C-4D2E-8F1F-873EE55AF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AD812C-E99D-4333-A3E1-FD5E9D944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7BFE5F-C59D-478D-AB30-155AAB74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027A-0C5C-4C02-B920-C551D96DE4DB}" type="datetime1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4725FF-AE31-46EE-A1A5-67C5930F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7E90DC-363F-40D3-98A2-BFD37350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0B79-A098-4F79-AD7A-19B68E678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08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EBDFC-BE15-4C06-95B6-8964F345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C8FF12-E88C-46E8-8D70-01298EB95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127335-322C-485E-BFC6-DDCAF8981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FCF81F-F02A-443D-979D-7FE6F0349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DFDC4F4-E1F6-4FCD-8C66-5AA9081A7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C6CC66-CFFD-40D4-8DE7-26F4DBE6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49C1-CE2B-41B6-A67A-808A5BA15B17}" type="datetime1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9A1F319-8BB6-4B3F-ACB2-A10D0268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3832B4F-68DF-4B86-BEBF-35FC1865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0B79-A098-4F79-AD7A-19B68E678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27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AB40C9-6CB4-4B29-88A7-4890AB39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9CFF561-148B-45A9-AE42-B3D10D74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510-CCCB-48A2-BBCD-AC6ABFDFB8FC}" type="datetime1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41B0EF-DC6D-4BE3-B6DC-5ACCE654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0E1C98-3633-45AA-8AC4-5325DF9F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0B79-A098-4F79-AD7A-19B68E678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45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E927EB-E304-40BE-84C9-F9C267A1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D652-0617-4E85-96FC-8F528B549218}" type="datetime1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133EE6F-AA40-4B48-A728-BE8D809F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052086-F401-4662-A822-B5DC5D37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0B79-A098-4F79-AD7A-19B68E678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78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08026-1179-455B-AD55-083CA36D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774DE6-3EF7-466B-A92D-347FA47D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595DD0-95DD-459E-8FDD-3A9761AD2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42059D-5EE4-46D9-95CB-EEC8574C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7B5C4-1F4C-43E0-9050-E1EBC03E4AA0}" type="datetime1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8B379B-AFED-4E71-912C-20215CC8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BA6BD1-04F9-4AFA-944A-97479ABD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0B79-A098-4F79-AD7A-19B68E678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18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CFA703-4CE8-410C-9E0A-DDFC70AF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160C20A-28EA-4DB7-B568-0FCCB0303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1F7FE3-7761-4E7C-A1F0-E8A2479A2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2A31EF-65E6-4337-BAFA-6D3E2680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F446-E6B6-437B-81A7-0E8DB38A8795}" type="datetime1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86530A-AD67-4215-BB14-EF7520A7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34A8AA-0B23-47C5-AE96-BD3F0456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0B79-A098-4F79-AD7A-19B68E678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34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CC9B964-76B0-49D3-946F-8BBFC2CE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5C1F6A-1ECC-44A0-9AE0-6DC6CFA49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2A12F2-1ED5-4A6F-A718-5123FFFEF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31BD0-CE8B-4C50-9DB0-FA7ADECBB3AB}" type="datetime1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6E8BDC-727E-43A4-B1FE-41A730802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B7B9C3-7B70-4082-8FE5-B95E8A7BD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90B79-A098-4F79-AD7A-19B68E678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11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5C265-D705-47C7-92D6-510B70415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68250" cy="2387600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Semi-supervised Skin Detection by Network with Mutual Guidance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FE27CD-46B1-4EF6-BE40-921516767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670" y="3778207"/>
            <a:ext cx="9616580" cy="1655762"/>
          </a:xfrm>
        </p:spPr>
        <p:txBody>
          <a:bodyPr>
            <a:normAutofit fontScale="92500"/>
          </a:bodyPr>
          <a:lstStyle/>
          <a:p>
            <a:r>
              <a:rPr lang="en-US" altLang="zh-TW" b="1" dirty="0"/>
              <a:t>Published in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dirty="0"/>
              <a:t>2019 IEEE/CVF International Conference on Computer Vision (ICCV)</a:t>
            </a:r>
          </a:p>
          <a:p>
            <a:r>
              <a:rPr lang="en-US" altLang="zh-TW" b="1" dirty="0"/>
              <a:t>Author :</a:t>
            </a:r>
            <a:r>
              <a:rPr lang="zh-TW" altLang="en-US" b="1" dirty="0"/>
              <a:t> </a:t>
            </a:r>
            <a:r>
              <a:rPr lang="en-US" altLang="zh-TW" dirty="0"/>
              <a:t>Yi He , </a:t>
            </a:r>
            <a:r>
              <a:rPr lang="en-US" altLang="zh-TW" dirty="0" err="1"/>
              <a:t>Guanbin</a:t>
            </a:r>
            <a:r>
              <a:rPr lang="en-US" altLang="zh-TW" dirty="0"/>
              <a:t> Li, </a:t>
            </a:r>
            <a:r>
              <a:rPr lang="en-US" altLang="zh-TW" dirty="0" err="1"/>
              <a:t>Jiayuan</a:t>
            </a:r>
            <a:r>
              <a:rPr lang="en-US" altLang="zh-TW" dirty="0"/>
              <a:t> Shi, </a:t>
            </a:r>
            <a:r>
              <a:rPr lang="en-US" altLang="zh-TW" dirty="0" err="1"/>
              <a:t>Chuan</a:t>
            </a:r>
            <a:r>
              <a:rPr lang="en-US" altLang="zh-TW" dirty="0"/>
              <a:t> Wang, </a:t>
            </a:r>
            <a:r>
              <a:rPr lang="en-US" altLang="zh-TW" dirty="0" err="1"/>
              <a:t>Haibin</a:t>
            </a:r>
            <a:r>
              <a:rPr lang="en-US" altLang="zh-TW" dirty="0"/>
              <a:t> Huang, Jiaming Liu, </a:t>
            </a:r>
            <a:r>
              <a:rPr lang="en-US" altLang="zh-TW" dirty="0" err="1"/>
              <a:t>Risheng</a:t>
            </a:r>
            <a:r>
              <a:rPr lang="en-US" altLang="zh-TW" dirty="0"/>
              <a:t> Liu, </a:t>
            </a:r>
            <a:r>
              <a:rPr lang="en-US" altLang="zh-TW" dirty="0" err="1"/>
              <a:t>Jue</a:t>
            </a:r>
            <a:r>
              <a:rPr lang="en-US" altLang="zh-TW" dirty="0"/>
              <a:t> Wang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D0641798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蔡育嘉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64A28B-AA47-43AE-9623-396F8073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0B79-A098-4F79-AD7A-19B68E67881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41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7E3EB-CBCA-4928-87B4-BF89D9D0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7627E-EF6B-4656-B2F1-8E75AA8E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Architecture</a:t>
            </a:r>
          </a:p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791FEC-3F3D-447A-9E55-C2924D45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0B79-A098-4F79-AD7A-19B68E67881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43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7E3EB-CBCA-4928-87B4-BF89D9D0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2DE2894-2C9F-4199-8240-13B67FF35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Skin detection is the process of finding skin-colored pixels and regions from images and videos.</a:t>
            </a:r>
          </a:p>
          <a:p>
            <a:r>
              <a:rPr lang="en-US" altLang="zh-TW" dirty="0"/>
              <a:t>Previous skin detection has challenge: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dirty="0"/>
              <a:t>large variation in skin appearance.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dirty="0"/>
              <a:t>depending on its own color proprieties</a:t>
            </a:r>
            <a:endParaRPr lang="zh-TW" alt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altLang="zh-TW" dirty="0"/>
              <a:t>illumination conditions</a:t>
            </a:r>
          </a:p>
          <a:p>
            <a:r>
              <a:rPr lang="en-US" altLang="zh-TW" dirty="0"/>
              <a:t>With the development of deep learning, the performance of skin detection becomes better.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52EC60-57FC-4F36-83C7-03DDC89D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0B79-A098-4F79-AD7A-19B68E67881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19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7E3EB-CBCA-4928-87B4-BF89D9D0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2DE2894-2C9F-4199-8240-13B67FF35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Authors propose to improve skin detection by </a:t>
            </a:r>
            <a:r>
              <a:rPr lang="en-US" altLang="zh-TW" dirty="0">
                <a:solidFill>
                  <a:srgbClr val="FF0000"/>
                </a:solidFill>
              </a:rPr>
              <a:t>body</a:t>
            </a:r>
            <a:r>
              <a:rPr lang="en-US" altLang="zh-TW" dirty="0"/>
              <a:t> detection as a guidance.</a:t>
            </a:r>
          </a:p>
          <a:p>
            <a:r>
              <a:rPr lang="en-US" altLang="zh-TW" dirty="0"/>
              <a:t>The entire network contains a shared encoder but two decoders for skin and body detection separately.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24E2F37-922A-4C1E-82A3-A227E5D3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0B79-A098-4F79-AD7A-19B68E67881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82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7E3EB-CBCA-4928-87B4-BF89D9D0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43DE7B-2794-4882-8C39-CF4AB592D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1447523"/>
            <a:ext cx="9907383" cy="3962953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5D1667-6980-40F3-91CC-F9E250B7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0B79-A098-4F79-AD7A-19B68E678816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BA1270C-189E-4482-BBCD-7E76BDDFC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04" y="2466261"/>
            <a:ext cx="4741448" cy="169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7E3EB-CBCA-4928-87B4-BF89D9D0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5445D3-CF1F-408A-B75A-1EDE212FF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642" y="1424734"/>
            <a:ext cx="7513470" cy="5068141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450221-BDD6-4ABF-95A4-E4726427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0B79-A098-4F79-AD7A-19B68E67881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20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7E3EB-CBCA-4928-87B4-BF89D9D0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450221-BDD6-4ABF-95A4-E4726427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0B79-A098-4F79-AD7A-19B68E678816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42FAE2-9D57-432F-B5F6-0A0B38F8D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447" y="1325109"/>
            <a:ext cx="5295153" cy="521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8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147</Words>
  <Application>Microsoft Office PowerPoint</Application>
  <PresentationFormat>寬螢幕</PresentationFormat>
  <Paragraphs>28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Calibri Light</vt:lpstr>
      <vt:lpstr>Office 佈景主題</vt:lpstr>
      <vt:lpstr>Semi-supervised Skin Detection by Network with Mutual Guidance</vt:lpstr>
      <vt:lpstr>Outline</vt:lpstr>
      <vt:lpstr>Introduction</vt:lpstr>
      <vt:lpstr>Introduction</vt:lpstr>
      <vt:lpstr>Architecture</vt:lpstr>
      <vt:lpstr>Architecture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Skin Detection by Network with Mutual Guidance</dc:title>
  <dc:creator>user</dc:creator>
  <cp:lastModifiedBy>蔡育嘉</cp:lastModifiedBy>
  <cp:revision>12</cp:revision>
  <dcterms:created xsi:type="dcterms:W3CDTF">2021-05-20T08:38:21Z</dcterms:created>
  <dcterms:modified xsi:type="dcterms:W3CDTF">2021-05-21T04:37:13Z</dcterms:modified>
</cp:coreProperties>
</file>