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526A6-C7E4-473D-905A-C584914E6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177F50-5DCB-46D1-9FEF-F630D55CB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14D0C3-E5EB-4F97-A4D8-764150FD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FBB075-0E48-437F-9C36-95A55D2A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AAB4C-A086-49A7-A8F2-FB863F4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D3C8A-3783-41EC-8F08-9FB9C26E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8331B6-004D-4A35-B839-A51C51E5B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A5C0E2-5912-4A23-84E2-25F1BB55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9AF54D-3F12-4288-95D8-86178697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81B61-6EF5-4667-B773-66DB716B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75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D20201-7D5E-4A51-B3B7-CD1BBA0F6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BCCDFC-9C2C-41B9-9864-7C4D52502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D98531-1836-4B97-80D0-CD3432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84D95-5E50-4F5E-9906-90A6876A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77678-2C16-4D90-A781-DC2D3512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580E9-BA73-4719-A41A-96041975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8AA0E-86FD-4B73-A812-1A1E01EE9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C3591B-CDDB-4DAA-843D-DBD6213B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B331C4-81DA-48F7-8861-F94CD26A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DD085-4128-4EB6-BDFB-0A3D1B3A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7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DDEF5-07B5-4A37-95DB-4569888A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4202C4-3AD5-4629-990E-23EF5199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EA0A87-4197-406F-BD74-E5C53A9C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431613-F601-4013-B49D-9EFB104D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14C38-3326-48DC-BAED-61AD2700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B8CF4-7184-423F-929E-BE1725F8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C17B3-FCEF-4A21-98E9-B3ECCECF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A810AA-99F8-4116-AB5B-A18EFDCB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A7EBB-1960-41D6-862C-6114C9A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EC489-AB31-4EE9-8B09-698B874E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A15DAD-02A3-4AE9-95C8-20070D18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6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0B1D0-C1EC-410E-9495-1EAD33F4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A50574-4895-4547-B447-6E0A19AF5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FB312-5D67-4D58-99ED-2BAA18A6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C34E3D-7A21-44F8-80B0-0F6AFEA61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081906-3172-4DA2-86FC-F1A74BE90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1D0C82-7A67-4B85-8370-D5E49FE2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035421-1DE5-4520-BFF2-0BA3CA48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1AF7D7-CE96-43F0-9E4D-E0105A90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2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16F46-4575-4F82-8D65-9F198573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443DC7-11E9-483A-A951-F31D9CFB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F5C273-16B8-4602-9B94-10C61473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37FE17-5691-444F-9111-02B6C4CD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97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3FBFDC-9AD7-4C1A-B31D-0B64B5CD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DECA65-FCD4-478E-B8AE-97344FAD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A6FBF7-22A5-441B-8EA6-08F6D478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37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3F7C0-943B-4817-962A-CECF57B9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54E8B-6431-40F5-917A-0304E1AD8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C26E76-EA59-42F7-ADAA-0816A337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935991-C19A-4491-9192-F35F4EAF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E3548E-4DE7-4256-B58A-A6292AD9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CBB3A7-7B9B-45F3-B89B-AF5C8A3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9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8945-7E3A-41D8-9451-CB593FFC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A21D70-7252-4C3F-9269-970CC98A8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798F09-C8E9-45E8-9862-E63358E2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9AA59E-E320-4A1F-9A27-300770D4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9CBA16-9F76-41B5-B117-60C44843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46301B-4E7D-421A-93F9-E363C09D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9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F6F38B-7C2C-4C0B-8B73-95D626BB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099DBC-2CD3-442B-9F16-3CFD6644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C3F55F-C8A8-4529-BB5E-D507CE9E2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FEE812-B3EC-44A1-B8B6-19D36E72A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D63E19-D543-4693-A88D-F876AF20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3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A36D3-810A-4B1B-BB7E-B1F0379D8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Semi-supervised Skin Detection by Network with Mutual </a:t>
            </a:r>
            <a:r>
              <a:rPr lang="en-US" altLang="zh-TW" dirty="0" err="1"/>
              <a:t>Guidanc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32450-8413-48AF-B412-9D9AA1761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:D0641798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蔡育嘉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https://youtu.be/G0Lds3Ikwjg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252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0747C08-7399-47B9-966B-3D95219D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185"/>
            <a:ext cx="12192000" cy="21736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9B3B9D-4B1E-41F7-8232-49FCDA04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6593"/>
            <a:ext cx="12192000" cy="2066282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8B1D93E-65A1-42F7-BE27-B4602AA8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結果分析</a:t>
            </a:r>
          </a:p>
        </p:txBody>
      </p:sp>
    </p:spTree>
    <p:extLst>
      <p:ext uri="{BB962C8B-B14F-4D97-AF65-F5344CB8AC3E}">
        <p14:creationId xmlns:p14="http://schemas.microsoft.com/office/powerpoint/2010/main" val="13119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DB8139-7622-4B66-947E-4BD3E90F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" y="1110992"/>
            <a:ext cx="12192000" cy="4636015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C2B33B1F-0DDB-4DA1-918E-53EBADF0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</p:spTree>
    <p:extLst>
      <p:ext uri="{BB962C8B-B14F-4D97-AF65-F5344CB8AC3E}">
        <p14:creationId xmlns:p14="http://schemas.microsoft.com/office/powerpoint/2010/main" val="326006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283E4A-115B-4A53-80E1-5E48BE16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48" y="1343712"/>
            <a:ext cx="7737316" cy="5219134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93474824-803F-473F-8CEF-CB1284C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</p:spTree>
    <p:extLst>
      <p:ext uri="{BB962C8B-B14F-4D97-AF65-F5344CB8AC3E}">
        <p14:creationId xmlns:p14="http://schemas.microsoft.com/office/powerpoint/2010/main" val="335358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258B685-BD1F-4DF6-922D-59AA1D75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89" y="1690688"/>
            <a:ext cx="9448801" cy="28068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790D37-1948-44E5-AE6B-6755F4A1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90" y="4327171"/>
            <a:ext cx="9448801" cy="253082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9CBE707-B97C-41D0-B047-9F84267E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</a:p>
        </p:txBody>
      </p:sp>
    </p:spTree>
    <p:extLst>
      <p:ext uri="{BB962C8B-B14F-4D97-AF65-F5344CB8AC3E}">
        <p14:creationId xmlns:p14="http://schemas.microsoft.com/office/powerpoint/2010/main" val="362457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17ED71-04B9-49B6-A962-3E9D4BDB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0" y="1771418"/>
            <a:ext cx="9716856" cy="21910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4995DE-A0D8-4557-8A0A-89FA8BC9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4160"/>
            <a:ext cx="6315956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DF4622-C084-46DA-8478-8E6D7EA4E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81844"/>
            <a:ext cx="5830114" cy="876422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8257286F-C2C0-4D9B-8CA9-EA74A22B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</p:spTree>
    <p:extLst>
      <p:ext uri="{BB962C8B-B14F-4D97-AF65-F5344CB8AC3E}">
        <p14:creationId xmlns:p14="http://schemas.microsoft.com/office/powerpoint/2010/main" val="38898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8892B3-D9CD-47EB-BC4B-2684F12C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" y="1695694"/>
            <a:ext cx="5570333" cy="43046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AA0BCC-5015-4188-BFB7-AF9BAD17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03" y="1690688"/>
            <a:ext cx="5992776" cy="43046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2F83E4E-EDD5-453F-95C6-E13B9103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35D572-A053-4FB8-9905-CE81ED41A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619" y="5162306"/>
            <a:ext cx="168616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7DF9EE8-2B93-4FDC-850D-05C027DE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4" y="1804292"/>
            <a:ext cx="5937138" cy="46885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40FA1D-9090-4250-A24B-50796EB1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63" y="2134587"/>
            <a:ext cx="5209494" cy="3733777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FF5F421-3DDF-4584-BA0C-5904F941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</p:spTree>
    <p:extLst>
      <p:ext uri="{BB962C8B-B14F-4D97-AF65-F5344CB8AC3E}">
        <p14:creationId xmlns:p14="http://schemas.microsoft.com/office/powerpoint/2010/main" val="7347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240FA1D-9090-4250-A24B-50796EB1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63" y="2134587"/>
            <a:ext cx="5209494" cy="373377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E3B460C-D797-4249-B864-978688A3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6" y="2242515"/>
            <a:ext cx="6582377" cy="351792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4DEFCEF-4715-4A62-8AE9-A9270790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</p:spTree>
    <p:extLst>
      <p:ext uri="{BB962C8B-B14F-4D97-AF65-F5344CB8AC3E}">
        <p14:creationId xmlns:p14="http://schemas.microsoft.com/office/powerpoint/2010/main" val="253224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0B7156D-8CC3-4198-B652-FF1E85B6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51" y="1438839"/>
            <a:ext cx="8106906" cy="4858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512182A-9CF0-47A4-9B26-D4259D37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45" y="2214285"/>
            <a:ext cx="5404208" cy="46437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A81915B-FF9F-4CD3-BA5C-29408A51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35" y="2186481"/>
            <a:ext cx="5390748" cy="4643715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77C77F54-84BF-403C-A706-520F96D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結果分析</a:t>
            </a:r>
          </a:p>
        </p:txBody>
      </p:sp>
    </p:spTree>
    <p:extLst>
      <p:ext uri="{BB962C8B-B14F-4D97-AF65-F5344CB8AC3E}">
        <p14:creationId xmlns:p14="http://schemas.microsoft.com/office/powerpoint/2010/main" val="92227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49</Words>
  <Application>Microsoft Office PowerPoint</Application>
  <PresentationFormat>寬螢幕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Office 佈景主題</vt:lpstr>
      <vt:lpstr>Semi-supervised Skin Detection by Network with Mutual Guidanc</vt:lpstr>
      <vt:lpstr>實作部分介紹</vt:lpstr>
      <vt:lpstr>實作部分介紹</vt:lpstr>
      <vt:lpstr>資料集</vt:lpstr>
      <vt:lpstr>實作部分介紹</vt:lpstr>
      <vt:lpstr>實作部分介紹</vt:lpstr>
      <vt:lpstr>實作部分介紹</vt:lpstr>
      <vt:lpstr>實作部分介紹</vt:lpstr>
      <vt:lpstr>結果分析</vt:lpstr>
      <vt:lpstr>結果分析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Skin Detection by Network with Mutual Guidanc</dc:title>
  <dc:creator>蔡育嘉</dc:creator>
  <cp:lastModifiedBy>d0641798@o365.fcu.edu.tw</cp:lastModifiedBy>
  <cp:revision>10</cp:revision>
  <dcterms:created xsi:type="dcterms:W3CDTF">2021-06-16T03:30:32Z</dcterms:created>
  <dcterms:modified xsi:type="dcterms:W3CDTF">2021-06-17T07:58:55Z</dcterms:modified>
</cp:coreProperties>
</file>