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1" r:id="rId5"/>
  </p:sldMasterIdLst>
  <p:notesMasterIdLst>
    <p:notesMasterId r:id="rId12"/>
  </p:notesMasterIdLst>
  <p:handoutMasterIdLst>
    <p:handoutMasterId r:id="rId13"/>
  </p:handoutMasterIdLst>
  <p:sldIdLst>
    <p:sldId id="269" r:id="rId6"/>
    <p:sldId id="320" r:id="rId7"/>
    <p:sldId id="323" r:id="rId8"/>
    <p:sldId id="324" r:id="rId9"/>
    <p:sldId id="322" r:id="rId10"/>
    <p:sldId id="325" r:id="rId11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F89"/>
    <a:srgbClr val="99FF66"/>
    <a:srgbClr val="93DF0B"/>
    <a:srgbClr val="66FF33"/>
    <a:srgbClr val="009900"/>
    <a:srgbClr val="006600"/>
    <a:srgbClr val="808080"/>
    <a:srgbClr val="313232"/>
    <a:srgbClr val="73757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273" autoAdjust="0"/>
  </p:normalViewPr>
  <p:slideViewPr>
    <p:cSldViewPr snapToObjects="1">
      <p:cViewPr varScale="1">
        <p:scale>
          <a:sx n="67" d="100"/>
          <a:sy n="67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21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3D6F89E-5362-4656-960A-9F6D478A1FC0}" type="datetimeFigureOut">
              <a:rPr lang="zh-TW" altLang="en-US"/>
              <a:pPr>
                <a:defRPr/>
              </a:pPr>
              <a:t>2021/6/9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 eaLnBrk="0" hangingPunct="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7BD6A23C-7E52-45B3-8D26-2C42C5BA84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9874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2F21D1BA-6B9F-47DA-A8F6-C0DF35A03C97}" type="datetimeFigureOut">
              <a:rPr lang="zh-TW" altLang="en-US"/>
              <a:pPr>
                <a:defRPr/>
              </a:pPr>
              <a:t>2021/6/9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4953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5FAD291C-6D2E-4DD1-BF04-0FBBC1CDA1C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4013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001000" cy="2743200"/>
          </a:xfrm>
        </p:spPr>
        <p:txBody>
          <a:bodyPr/>
          <a:lstStyle>
            <a:lvl1pPr>
              <a:defRPr>
                <a:solidFill>
                  <a:srgbClr val="31323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57200" y="4952999"/>
            <a:ext cx="8001000" cy="838200"/>
          </a:xfrm>
        </p:spPr>
        <p:txBody>
          <a:bodyPr/>
          <a:lstStyle>
            <a:lvl1pPr marL="0" indent="0" algn="l">
              <a:buNone/>
              <a:defRPr>
                <a:solidFill>
                  <a:srgbClr val="31323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810FF-86AF-4215-9107-05DDF07240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78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94611-EF8B-45BC-A3D8-6C1769EFDA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61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824536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7FF05-6A2D-4249-B638-9539FA5AA7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978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3B74E-B268-48C8-A90F-D3DFBE121D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62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3C64-A635-4027-8FE4-020749C650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1"/>
          </p:nvPr>
        </p:nvSpPr>
        <p:spPr>
          <a:xfrm>
            <a:off x="539552" y="1484313"/>
            <a:ext cx="8135937" cy="5113337"/>
          </a:xfrm>
          <a:noFill/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7FC0-1FF6-4DFD-B299-18187BA00D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6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29749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32853-19F4-44D0-AEB4-F4C858BA25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4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3"/>
          </p:nvPr>
        </p:nvSpPr>
        <p:spPr>
          <a:xfrm>
            <a:off x="457200" y="990600"/>
            <a:ext cx="8229600" cy="48005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800"/>
            </a:lvl1pPr>
          </a:lstStyle>
          <a:p>
            <a:pPr lvl="0"/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409B-8358-4DFC-99EB-A8FD880AEB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5D7CE-1223-4BF6-8CB5-04CD8FC242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238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6129-4EFD-4777-A6F6-9E95F4D634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20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70DE-93EF-4F7E-AAF3-8A42B77F95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72" y="1556792"/>
            <a:ext cx="8229600" cy="4896544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11D-9953-4191-BE5A-12EE05794E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Brand-B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E7990442-0B59-489E-B47F-2A780A8A17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20273" y="889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 ____ __ ____  _____ ____ ______</a:t>
            </a:r>
          </a:p>
        </p:txBody>
      </p:sp>
      <p:sp>
        <p:nvSpPr>
          <p:cNvPr id="2052" name="Text Placeholder 2"/>
          <p:cNvSpPr>
            <a:spLocks noGrp="1"/>
          </p:cNvSpPr>
          <p:nvPr/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solidFill>
                  <a:srgbClr val="313232"/>
                </a:solidFill>
              </a:rPr>
              <a:t>Click to edit Master text styles</a:t>
            </a: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9"/>
          <a:stretch>
            <a:fillRect/>
          </a:stretch>
        </p:blipFill>
        <p:spPr bwMode="auto">
          <a:xfrm>
            <a:off x="6350" y="649288"/>
            <a:ext cx="91376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A1AF3476-84A7-449A-BCC4-DD5AF45637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31323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313232"/>
          </a:solidFill>
          <a:latin typeface="Calibri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FFFFFF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3076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76288"/>
            <a:ext cx="9296400" cy="6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ea typeface="新細明體" pitchFamily="18" charset="-120"/>
              </a:defRPr>
            </a:lvl1pPr>
          </a:lstStyle>
          <a:p>
            <a:pPr>
              <a:defRPr/>
            </a:pPr>
            <a:fld id="{A983E711-CECB-4CD0-BD97-095990FA2E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3080" name="Picture 8" descr="white bot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1323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313232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3200" kern="1200">
          <a:solidFill>
            <a:srgbClr val="313232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8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sz="2000" kern="1200">
          <a:solidFill>
            <a:srgbClr val="313232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28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2663"/>
            <a:ext cx="91503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8D774DA8-4F63-44A9-A323-C1C7200EA76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4102" name="Picture 6" descr="white bott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032500"/>
            <a:ext cx="915035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5830397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900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D0059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CD0059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rand-Ba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6227"/>
          <a:stretch>
            <a:fillRect/>
          </a:stretch>
        </p:blipFill>
        <p:spPr bwMode="auto">
          <a:xfrm>
            <a:off x="0" y="620713"/>
            <a:ext cx="9144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9812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51054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730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/>
            </a:lvl1pPr>
          </a:lstStyle>
          <a:p>
            <a:pPr>
              <a:defRPr/>
            </a:pPr>
            <a:fld id="{0B4240ED-7452-4757-BA3B-3C001B73E8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44208" y="6567155"/>
            <a:ext cx="250581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914400" eaLnBrk="1" hangingPunct="1">
              <a:defRPr/>
            </a:pPr>
            <a:r>
              <a:rPr lang="zh-TW" altLang="en-US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Ⓒ</a:t>
            </a:r>
            <a:r>
              <a:rPr lang="en-US" altLang="zh-TW" sz="1000" dirty="0">
                <a:solidFill>
                  <a:srgbClr val="808080"/>
                </a:solidFill>
                <a:latin typeface="Calibri" pitchFamily="34" charset="0"/>
                <a:ea typeface="新細明體" pitchFamily="18" charset="-120"/>
              </a:rPr>
              <a:t> EPISTAR Corporation. All Rights Reserved.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48489" y="88899"/>
            <a:ext cx="1799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SECURITY C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5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4000">
          <a:solidFill>
            <a:srgbClr val="313232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313232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02841BD1-4659-4429-9287-609E7891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990725"/>
            <a:ext cx="8001000" cy="2743200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實習成果心得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xmlns="" id="{CADEA803-DC73-473D-9D23-11DCCA68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資訊中心 實習工程師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廖檍菖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文字方塊 5"/>
          <p:cNvSpPr txBox="1"/>
          <p:nvPr/>
        </p:nvSpPr>
        <p:spPr>
          <a:xfrm>
            <a:off x="2411760" y="2564904"/>
            <a:ext cx="490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主要工作內容及心得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5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323528" y="1027093"/>
            <a:ext cx="865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在晶元光電裡所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擔任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職位是專案實習生，其工作內容是有關工廠影像辨識的部屬計畫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84" y="2235504"/>
            <a:ext cx="1204252" cy="71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3678138" y="3275692"/>
            <a:ext cx="190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Edge Computer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2117361"/>
            <a:ext cx="1944215" cy="1324581"/>
          </a:xfrm>
          <a:prstGeom prst="rect">
            <a:avLst/>
          </a:prstGeom>
        </p:spPr>
      </p:pic>
      <p:pic>
        <p:nvPicPr>
          <p:cNvPr id="23" name="Picture 4" descr="C:\Users\24153\label\images\image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17361"/>
            <a:ext cx="1944216" cy="13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向右箭號 23"/>
          <p:cNvSpPr/>
          <p:nvPr/>
        </p:nvSpPr>
        <p:spPr>
          <a:xfrm>
            <a:off x="2857629" y="2563627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707904" y="1628800"/>
            <a:ext cx="1260140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及時辨識</a:t>
            </a:r>
          </a:p>
        </p:txBody>
      </p:sp>
      <p:sp>
        <p:nvSpPr>
          <p:cNvPr id="26" name="向右箭號 25"/>
          <p:cNvSpPr/>
          <p:nvPr/>
        </p:nvSpPr>
        <p:spPr>
          <a:xfrm>
            <a:off x="5364088" y="2591457"/>
            <a:ext cx="720080" cy="432048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516215" y="1677596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辨識結果呈現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4476050" y="3717032"/>
            <a:ext cx="302915" cy="79208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 rot="10800000">
            <a:off x="3920289" y="3717032"/>
            <a:ext cx="302915" cy="792088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627784" y="3933056"/>
            <a:ext cx="130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提供模型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004048" y="3861048"/>
            <a:ext cx="19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結果及資訊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2864" y1="22013" x2="24121" y2="7233"/>
                        <a14:backgroundMark x1="31910" y1="22013" x2="20101" y2="23585"/>
                        <a14:backgroundMark x1="25377" y1="22013" x2="9799" y2="23585"/>
                        <a14:backgroundMark x1="17588" y1="28616" x2="3266" y2="31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2896"/>
            <a:ext cx="1080120" cy="86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文字方塊 32"/>
          <p:cNvSpPr txBox="1"/>
          <p:nvPr/>
        </p:nvSpPr>
        <p:spPr>
          <a:xfrm>
            <a:off x="3818417" y="5507940"/>
            <a:ext cx="183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Center</a:t>
            </a:r>
            <a:endParaRPr lang="zh-TW" altLang="en-US" dirty="0"/>
          </a:p>
        </p:txBody>
      </p:sp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48" y="4552389"/>
            <a:ext cx="894245" cy="9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5220072" y="4365104"/>
            <a:ext cx="2052228" cy="14773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儲存影像資料</a:t>
            </a:r>
            <a:endParaRPr lang="en-US" altLang="zh-TW" dirty="0" smtClean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警告傳送</a:t>
            </a:r>
            <a:endParaRPr lang="en-US" altLang="zh-TW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訓練模組</a:t>
            </a:r>
            <a:endParaRPr lang="en-US" altLang="zh-TW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提供各式模組</a:t>
            </a:r>
            <a:endParaRPr lang="en-US" altLang="zh-TW" dirty="0">
              <a:ln>
                <a:solidFill>
                  <a:schemeClr val="tx1"/>
                </a:solidFill>
              </a:ln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n>
                  <a:solidFill>
                    <a:schemeClr val="tx1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rPr>
              <a:t>進一步資料分析</a:t>
            </a:r>
          </a:p>
        </p:txBody>
      </p:sp>
      <p:sp>
        <p:nvSpPr>
          <p:cNvPr id="37" name="矩形 36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工作職位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20" name="矩形 19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工作主要在做甚麼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6681" y="980728"/>
            <a:ext cx="8503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其實就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畢業專題一樣，剛進去會與主管交換想法意見交流等等，然後討論出方向後，就開始執行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部屬，接著上線。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483768" y="2368897"/>
            <a:ext cx="3240360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每週進度報告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程式撰寫，模型優化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參與外部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48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323529" y="138698"/>
            <a:ext cx="51125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基本福利，供餐等等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3059" y="120657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員工關係部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是新進人員的關係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所以有時候會提供點心，還有問問近況等等的，然後節慶或者是生日時都會有送禮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90451" y="24208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設備方面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有提供小型的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健身房，保健室，以及盲胞按摩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0451" y="32849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供餐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由於公司裡面有自己的餐廳及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咖啡廳，每天都有免費午餐可以三選一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麵食，自助餐，簡餐類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2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5D7CE-1223-4BF6-8CB5-04CD8FC2427E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323529" y="138698"/>
            <a:ext cx="35283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實習心得感想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27584" y="1628800"/>
            <a:ext cx="7056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在實習的這段期間，其實工作上來說是算蠻愉快的，可能是因為學校課程所學到的應用及畢專所學到的技術，是可以很好的在工作上發揮。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然後工作進度的部分，主管也沒有強制規定要做到哪邊，一切都是自己去決定，在自己控管的進度中也可以自學，而且主管人很好，有問題或是困難都可以討論。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所以如果是喜歡做專題方面的人，而且不想要整天被進度追著趕的人，我認為來晶元實習是很合適的。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52194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2" id="{ECBFBA3E-09A8-4A92-90AA-7941E4E35168}" vid="{2A0C718C-3B72-474F-A996-1B128F4488FD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2" id="{ECBFBA3E-09A8-4A92-90AA-7941E4E35168}" vid="{4A4ED793-92D5-4DDF-BF1C-579B56B2D6F4}"/>
    </a:ext>
  </a:extLst>
</a:theme>
</file>

<file path=ppt/theme/theme3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2" id="{ECBFBA3E-09A8-4A92-90AA-7941E4E35168}" vid="{34766D51-07FC-43BA-9E1D-A23BF3B954B7}"/>
    </a:ext>
  </a:extLst>
</a:theme>
</file>

<file path=ppt/theme/theme4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簡報2" id="{ECBFBA3E-09A8-4A92-90AA-7941E4E35168}" vid="{5B1B4A1E-54A4-403B-B27D-E43F14C139C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簡報2" id="{ECBFBA3E-09A8-4A92-90AA-7941E4E35168}" vid="{3558FD56-1871-4587-B769-6AB3D9D0539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5437</TotalTime>
  <Words>175</Words>
  <Application>Microsoft Office PowerPoint</Application>
  <PresentationFormat>如螢幕大小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blank</vt:lpstr>
      <vt:lpstr>6_Office Theme</vt:lpstr>
      <vt:lpstr>7_Office Theme</vt:lpstr>
      <vt:lpstr>8_Office Theme</vt:lpstr>
      <vt:lpstr>4_Office Theme</vt:lpstr>
      <vt:lpstr>實習成果心得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160</cp:revision>
  <dcterms:created xsi:type="dcterms:W3CDTF">2021-02-26T06:44:07Z</dcterms:created>
  <dcterms:modified xsi:type="dcterms:W3CDTF">2021-06-09T08:31:29Z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45c339a-ece7-4b4e-86c8-e522b15bd533_Enabled">
    <vt:lpwstr>True</vt:lpwstr>
  </property>
  <property fmtid="{D5CDD505-2E9C-101B-9397-08002B2CF9AE}" pid="3" name="MSIP_Label_c45c339a-ece7-4b4e-86c8-e522b15bd533_SiteId">
    <vt:lpwstr>1717f2eb-7b7d-414b-bcf2-25e7f12dce7d</vt:lpwstr>
  </property>
  <property fmtid="{D5CDD505-2E9C-101B-9397-08002B2CF9AE}" pid="4" name="MSIP_Label_c45c339a-ece7-4b4e-86c8-e522b15bd533_Ref">
    <vt:lpwstr>https://api.informationprotection.azure.com/api/1717f2eb-7b7d-414b-bcf2-25e7f12dce7d</vt:lpwstr>
  </property>
  <property fmtid="{D5CDD505-2E9C-101B-9397-08002B2CF9AE}" pid="5" name="MSIP_Label_c45c339a-ece7-4b4e-86c8-e522b15bd533_Owner">
    <vt:lpwstr>01816@epistar.com</vt:lpwstr>
  </property>
  <property fmtid="{D5CDD505-2E9C-101B-9397-08002B2CF9AE}" pid="6" name="MSIP_Label_c45c339a-ece7-4b4e-86c8-e522b15bd533_SetDate">
    <vt:lpwstr>2017-11-09T11:10:33.0195813+08:00</vt:lpwstr>
  </property>
  <property fmtid="{D5CDD505-2E9C-101B-9397-08002B2CF9AE}" pid="7" name="MSIP_Label_c45c339a-ece7-4b4e-86c8-e522b15bd533_Name">
    <vt:lpwstr>密(L3)-EPISTAR Confidential Level 3</vt:lpwstr>
  </property>
  <property fmtid="{D5CDD505-2E9C-101B-9397-08002B2CF9AE}" pid="8" name="MSIP_Label_c45c339a-ece7-4b4e-86c8-e522b15bd533_Application">
    <vt:lpwstr>Microsoft Azure Information Protection</vt:lpwstr>
  </property>
  <property fmtid="{D5CDD505-2E9C-101B-9397-08002B2CF9AE}" pid="9" name="MSIP_Label_c45c339a-ece7-4b4e-86c8-e522b15bd533_Extended_MSFT_Method">
    <vt:lpwstr>Automatic</vt:lpwstr>
  </property>
  <property fmtid="{D5CDD505-2E9C-101B-9397-08002B2CF9AE}" pid="10" name="Sensitivity">
    <vt:lpwstr>密(L3)-EPISTAR Confidential Level 3</vt:lpwstr>
  </property>
</Properties>
</file>