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28" r:id="rId2"/>
    <p:sldMasterId id="2147483730" r:id="rId3"/>
    <p:sldMasterId id="2147483732" r:id="rId4"/>
    <p:sldMasterId id="2147483751" r:id="rId5"/>
  </p:sldMasterIdLst>
  <p:notesMasterIdLst>
    <p:notesMasterId r:id="rId12"/>
  </p:notesMasterIdLst>
  <p:handoutMasterIdLst>
    <p:handoutMasterId r:id="rId13"/>
  </p:handoutMasterIdLst>
  <p:sldIdLst>
    <p:sldId id="269" r:id="rId6"/>
    <p:sldId id="320" r:id="rId7"/>
    <p:sldId id="327" r:id="rId8"/>
    <p:sldId id="324" r:id="rId9"/>
    <p:sldId id="322" r:id="rId10"/>
    <p:sldId id="325" r:id="rId11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F89"/>
    <a:srgbClr val="99FF66"/>
    <a:srgbClr val="93DF0B"/>
    <a:srgbClr val="66FF33"/>
    <a:srgbClr val="009900"/>
    <a:srgbClr val="006600"/>
    <a:srgbClr val="808080"/>
    <a:srgbClr val="313232"/>
    <a:srgbClr val="737574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364" autoAdjust="0"/>
  </p:normalViewPr>
  <p:slideViewPr>
    <p:cSldViewPr snapToObjects="1">
      <p:cViewPr varScale="1">
        <p:scale>
          <a:sx n="60" d="100"/>
          <a:sy n="6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21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3D6F89E-5362-4656-960A-9F6D478A1FC0}" type="datetimeFigureOut">
              <a:rPr lang="zh-TW" altLang="en-US"/>
              <a:pPr>
                <a:defRPr/>
              </a:pPr>
              <a:t>2021/6/10</a:t>
            </a:fld>
            <a:endParaRPr lang="en-US" altLang="zh-TW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7BD6A23C-7E52-45B3-8D26-2C42C5BA84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874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2F21D1BA-6B9F-47DA-A8F6-C0DF35A03C97}" type="datetimeFigureOut">
              <a:rPr lang="zh-TW" altLang="en-US"/>
              <a:pPr>
                <a:defRPr/>
              </a:pPr>
              <a:t>2021/6/10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FAD291C-6D2E-4DD1-BF04-0FBBC1CDA1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0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在公司的這幾個月，整個模式很像在學校進行畢業專題一樣，剛進去會與主管交換想法意見交流等等，然後討論出方向後，就開始執行，然後部屬，接著上線測試。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D291C-6D2E-4DD1-BF04-0FBBC1CDA1C2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61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在實習的這段期間，其實工作上來說是算蠻愉快的，實習生等同正職人員，還有因為學校課程所學到的應用及畢專所學到的技術，是可以很好的在工作上發揮。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然後工作進度的部分，主管也沒有強制規定要做到哪邊，一切都是自己去決定，在自己控管的進度中也可以自學，而且主管人很好，有問題或是困難都可以討論。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所以如果是喜歡做專題方面的人，而且不想要整天被進度追著趕的人，我認為來晶元實習是很合適的。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D291C-6D2E-4DD1-BF04-0FBBC1CDA1C2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76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001000" cy="2743200"/>
          </a:xfrm>
        </p:spPr>
        <p:txBody>
          <a:bodyPr/>
          <a:lstStyle>
            <a:lvl1pPr>
              <a:defRPr>
                <a:solidFill>
                  <a:srgbClr val="31323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001000" cy="838200"/>
          </a:xfrm>
        </p:spPr>
        <p:txBody>
          <a:bodyPr/>
          <a:lstStyle>
            <a:lvl1pPr marL="0" indent="0" algn="l">
              <a:buNone/>
              <a:defRPr>
                <a:solidFill>
                  <a:srgbClr val="3132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10FF-86AF-4215-9107-05DDF07240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7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94611-EF8B-45BC-A3D8-6C1769EFDA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61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7FF05-6A2D-4249-B638-9539FA5AA7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978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B74E-B268-48C8-A90F-D3DFBE121D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6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3C64-A635-4027-8FE4-020749C650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39552" y="1484313"/>
            <a:ext cx="8135937" cy="5113337"/>
          </a:xfrm>
          <a:noFill/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5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7FC0-1FF6-4DFD-B299-18187BA00D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6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29749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32853-19F4-44D0-AEB4-F4C858BA25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4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457200" y="990600"/>
            <a:ext cx="8229600" cy="48005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409B-8358-4DFC-99EB-A8FD880AE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5D7CE-1223-4BF6-8CB5-04CD8FC242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38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6129-4EFD-4777-A6F6-9E95F4D634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0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70DE-93EF-4F7E-AAF3-8A42B77F95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4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896544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D11D-9953-4191-BE5A-12EE05794E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rand-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E7990442-0B59-489E-B47F-2A780A8A17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020273" y="8890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 ____ __ ____  _____ ____ ______</a:t>
            </a:r>
          </a:p>
        </p:txBody>
      </p:sp>
      <p:sp>
        <p:nvSpPr>
          <p:cNvPr id="2052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Click to edit Master text styles</a:t>
            </a:r>
          </a:p>
        </p:txBody>
      </p:sp>
      <p:pic>
        <p:nvPicPr>
          <p:cNvPr id="205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9"/>
          <a:stretch>
            <a:fillRect/>
          </a:stretch>
        </p:blipFill>
        <p:spPr bwMode="auto">
          <a:xfrm>
            <a:off x="6350" y="649288"/>
            <a:ext cx="91376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A1AF3476-84A7-449A-BCC4-DD5AF45637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pic>
        <p:nvPicPr>
          <p:cNvPr id="3076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76288"/>
            <a:ext cx="929640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A983E711-CECB-4CD0-BD97-095990FA2E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3080" name="Picture 8" descr="white bot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31323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8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28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pic>
        <p:nvPicPr>
          <p:cNvPr id="409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8D774DA8-4F63-44A9-A323-C1C7200EA7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4102" name="Picture 6" descr="white 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D0059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and-B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0B4240ED-7452-4757-BA3B-3C001B73E8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899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5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31323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2841BD1-4659-4429-9287-609E7891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90725"/>
            <a:ext cx="8001000" cy="2743200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期末實習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="" xmlns:a16="http://schemas.microsoft.com/office/drawing/2014/main" id="{CADEA803-DC73-473D-9D23-11DCCA68C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資訊中心 實習工程師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廖檍菖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66365" y="118373"/>
            <a:ext cx="490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59632" y="1606148"/>
            <a:ext cx="37078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實習主要在做什麼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實習環境及福利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心得感想及實習所學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323529" y="138698"/>
            <a:ext cx="35283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為什麼要實習 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59632" y="1666543"/>
            <a:ext cx="60840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四下沒有缺學分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體驗職場生活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將學校所學的應用在職場上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生活獨立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，提早存錢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9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20" name="矩形 19"/>
          <p:cNvSpPr/>
          <p:nvPr/>
        </p:nvSpPr>
        <p:spPr>
          <a:xfrm>
            <a:off x="323529" y="138698"/>
            <a:ext cx="35283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做什麼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16681" y="980728"/>
            <a:ext cx="850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36096" y="3717032"/>
            <a:ext cx="3366554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每週進度報告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3.Python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程式撰寫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4.YOLO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訓練及優化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參與內外部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77" y="3504026"/>
            <a:ext cx="1163220" cy="125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90" y="1439592"/>
            <a:ext cx="1767671" cy="104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51349"/>
            <a:ext cx="2234076" cy="152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向右箭號 8"/>
          <p:cNvSpPr/>
          <p:nvPr/>
        </p:nvSpPr>
        <p:spPr>
          <a:xfrm>
            <a:off x="2587702" y="1654128"/>
            <a:ext cx="720080" cy="432048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618357" y="938500"/>
            <a:ext cx="1259780" cy="40011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及時辨識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5292080" y="1681958"/>
            <a:ext cx="720080" cy="432048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804248" y="281203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辨識結果呈現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4206123" y="2951549"/>
            <a:ext cx="302915" cy="576064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0800000">
            <a:off x="3638950" y="2870249"/>
            <a:ext cx="302916" cy="585356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299352" y="2943606"/>
            <a:ext cx="130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提供模型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716016" y="2924944"/>
            <a:ext cx="19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結果及資訊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13983" y="3558750"/>
            <a:ext cx="1818199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儲存影像資料</a:t>
            </a:r>
            <a:endParaRPr lang="en-US" altLang="zh-TW" dirty="0" smtClean="0">
              <a:ln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警告傳送</a:t>
            </a:r>
            <a:endParaRPr lang="en-US" altLang="zh-TW" dirty="0">
              <a:ln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dirty="0">
              <a:ln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進一步資料分析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548489" y="2446407"/>
            <a:ext cx="14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邊緣電腦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79" b="89041" l="9195" r="89655">
                        <a14:foregroundMark x1="56322" y1="30137" x2="56322" y2="30137"/>
                        <a14:foregroundMark x1="56322" y1="30137" x2="71264" y2="23288"/>
                        <a14:foregroundMark x1="56322" y1="30137" x2="17241" y2="47945"/>
                        <a14:foregroundMark x1="33333" y1="38356" x2="28736" y2="42466"/>
                        <a14:foregroundMark x1="71264" y1="42466" x2="29885" y2="67123"/>
                        <a14:foregroundMark x1="12644" y1="60274" x2="17241" y2="71233"/>
                        <a14:foregroundMark x1="17241" y1="78082" x2="19540" y2="76712"/>
                        <a14:foregroundMark x1="16092" y1="79452" x2="19540" y2="73973"/>
                        <a14:foregroundMark x1="71264" y1="15068" x2="67816" y2="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839659"/>
            <a:ext cx="742932" cy="6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 descr="C:\Users\24153\label\images\image00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51715"/>
            <a:ext cx="1944216" cy="13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323529" y="138698"/>
            <a:ext cx="51125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實習環境及福利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3059" y="2348880"/>
            <a:ext cx="83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員工福利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是新進人員的關係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所以有時候會提供點心，還有問問近況等等的，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特別節日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或生日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都會送禮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0451" y="357301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設備方面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有提供小型的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健身房，保健室，以及盲胞按摩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0451" y="444988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由於公司裡面有自己的餐廳及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咖啡廳，每天都有免費午餐可以三選一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麵食，自助餐，簡餐類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0451" y="1353542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基本配備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每個人都有自己獨立的辦公桌，電腦，置物櫃，鞋櫃，車位等等的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2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323529" y="138698"/>
            <a:ext cx="35283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實習心得感想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55546" y="1760222"/>
            <a:ext cx="5592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生活作息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彈性及自由度很高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了解各部門的難處及痛點，提供最好的方案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2194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簡報2" id="{ECBFBA3E-09A8-4A92-90AA-7941E4E35168}" vid="{2A0C718C-3B72-474F-A996-1B128F4488FD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簡報2" id="{ECBFBA3E-09A8-4A92-90AA-7941E4E35168}" vid="{4A4ED793-92D5-4DDF-BF1C-579B56B2D6F4}"/>
    </a:ext>
  </a:extLst>
</a:theme>
</file>

<file path=ppt/theme/theme3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簡報2" id="{ECBFBA3E-09A8-4A92-90AA-7941E4E35168}" vid="{34766D51-07FC-43BA-9E1D-A23BF3B954B7}"/>
    </a:ext>
  </a:extLst>
</a:theme>
</file>

<file path=ppt/theme/theme4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簡報2" id="{ECBFBA3E-09A8-4A92-90AA-7941E4E35168}" vid="{5B1B4A1E-54A4-403B-B27D-E43F14C139C7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簡報2" id="{ECBFBA3E-09A8-4A92-90AA-7941E4E35168}" vid="{3558FD56-1871-4587-B769-6AB3D9D0539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5518</TotalTime>
  <Words>271</Words>
  <Application>Microsoft Office PowerPoint</Application>
  <PresentationFormat>如螢幕大小 (4:3)</PresentationFormat>
  <Paragraphs>61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blank</vt:lpstr>
      <vt:lpstr>6_Office Theme</vt:lpstr>
      <vt:lpstr>7_Office Theme</vt:lpstr>
      <vt:lpstr>8_Office Theme</vt:lpstr>
      <vt:lpstr>4_Office Theme</vt:lpstr>
      <vt:lpstr>期末實習成果發表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168</cp:revision>
  <dcterms:created xsi:type="dcterms:W3CDTF">2021-02-26T06:44:07Z</dcterms:created>
  <dcterms:modified xsi:type="dcterms:W3CDTF">2021-06-10T09:17:34Z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45c339a-ece7-4b4e-86c8-e522b15bd533_Enabled">
    <vt:lpwstr>True</vt:lpwstr>
  </property>
  <property fmtid="{D5CDD505-2E9C-101B-9397-08002B2CF9AE}" pid="3" name="MSIP_Label_c45c339a-ece7-4b4e-86c8-e522b15bd533_SiteId">
    <vt:lpwstr>1717f2eb-7b7d-414b-bcf2-25e7f12dce7d</vt:lpwstr>
  </property>
  <property fmtid="{D5CDD505-2E9C-101B-9397-08002B2CF9AE}" pid="4" name="MSIP_Label_c45c339a-ece7-4b4e-86c8-e522b15bd533_Ref">
    <vt:lpwstr>https://api.informationprotection.azure.com/api/1717f2eb-7b7d-414b-bcf2-25e7f12dce7d</vt:lpwstr>
  </property>
  <property fmtid="{D5CDD505-2E9C-101B-9397-08002B2CF9AE}" pid="5" name="MSIP_Label_c45c339a-ece7-4b4e-86c8-e522b15bd533_Owner">
    <vt:lpwstr>01816@epistar.com</vt:lpwstr>
  </property>
  <property fmtid="{D5CDD505-2E9C-101B-9397-08002B2CF9AE}" pid="6" name="MSIP_Label_c45c339a-ece7-4b4e-86c8-e522b15bd533_SetDate">
    <vt:lpwstr>2017-11-09T11:10:33.0195813+08:00</vt:lpwstr>
  </property>
  <property fmtid="{D5CDD505-2E9C-101B-9397-08002B2CF9AE}" pid="7" name="MSIP_Label_c45c339a-ece7-4b4e-86c8-e522b15bd533_Name">
    <vt:lpwstr>密(L3)-EPISTAR Confidential Level 3</vt:lpwstr>
  </property>
  <property fmtid="{D5CDD505-2E9C-101B-9397-08002B2CF9AE}" pid="8" name="MSIP_Label_c45c339a-ece7-4b4e-86c8-e522b15bd533_Application">
    <vt:lpwstr>Microsoft Azure Information Protection</vt:lpwstr>
  </property>
  <property fmtid="{D5CDD505-2E9C-101B-9397-08002B2CF9AE}" pid="9" name="MSIP_Label_c45c339a-ece7-4b4e-86c8-e522b15bd533_Extended_MSFT_Method">
    <vt:lpwstr>Automatic</vt:lpwstr>
  </property>
  <property fmtid="{D5CDD505-2E9C-101B-9397-08002B2CF9AE}" pid="10" name="Sensitivity">
    <vt:lpwstr>密(L3)-EPISTAR Confidential Level 3</vt:lpwstr>
  </property>
</Properties>
</file>