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023E6-80F1-4459-ABA2-2D06A9AC1B9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9EAD6-F97B-4C2D-8E12-6FA4DD13E5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4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EAD6-F97B-4C2D-8E12-6FA4DD13E5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3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在公司的這幾個月，整個模式很像在學校進行畢業專題一樣，剛進去會與主管交換想法意見交流等等，然後討論出方向後，就開始執行，然後部屬，接著上線測試。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EAD6-F97B-4C2D-8E12-6FA4DD13E5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28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在實習的這段期間，其實工作上來說是算蠻愉快的，實習生等同正職人員，還有因為學校課程所學到的應用及畢專所學到的技術，是可以很好的在工作上發揮。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然後工作進度的部分，主管也沒有強制規定要做到哪邊，一切都是自己去決定，在自己控管的進度中也可以自學，而且主管人很好，有問題或是困難都可以討論。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所以如果是喜歡做專題方面的人，而且不想要整天被進度追著趕的人，我認為來晶元實習是很合適的。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9EAD6-F97B-4C2D-8E12-6FA4DD13E5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2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646D2-A892-41F9-AD9F-43BDA6AF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B2297-51FA-4651-A779-DEAAA8C2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C13-F36B-4864-BC0D-DD196F1D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4829C-D884-4766-8F0E-7532FBB5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E2C69-CF1E-4732-BF09-4940661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406ED-8AE9-4C3F-8E34-C28EB4E1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BCC61-3DF9-4568-A26E-F9474B61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DBBB2-8E28-4886-B8D3-3E58A73F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66499-A991-45D3-93E4-CAF4104B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6568D-B6E2-433E-9C83-8EF33A27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2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784BB-4925-433B-ADE6-F5320070C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C457B-5D13-4BC8-BBA8-26C6245B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4FAC9-769B-4C48-9E88-EF3582CD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27F43-77A1-432A-B95E-EAF3C85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29240-F99E-48CE-A162-56C28E3D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3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5A0E-C3FE-41E2-B96C-663DFC85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C68C6-C3BA-4959-BB0C-29783701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F100-5FDA-4FD1-96EF-CAE31E4E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6E7A-BB9C-41EE-8908-BBD0FCA5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35DB1-76D5-4CFB-AAC6-B0B11BE1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1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13707-ADE0-4348-8AC6-7B472B2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4F1F3-B40C-4097-9239-DB85CB97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4082F-ED31-432F-B409-82BC542E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0FBD3-5B4E-4D40-BF69-7FB5710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F93CB-624C-4884-942A-544AE49C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4167C-4EED-4E7F-AB71-92C2995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FB80F-1F0D-4697-ADCF-596DCFF01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10498-9D2C-477E-8E95-9A6EA4AB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4F0B-6437-4E4E-A748-DC0ADD9A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0D05D-7C33-4E05-836E-A58DBA83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0A0C9-18A6-42EE-9E23-E46E8084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32B1F-0918-44B8-B8DB-2260548C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CEBE8-296D-4759-ADE4-2CA62CC7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8B46F-2BCA-4DA5-855C-991345D7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00CCD-C7DB-416C-A8CD-6B66AA2E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0FA92-944D-43D6-ABB8-E62AC6486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F851-7E4C-44D6-A7B6-012A2392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0B81F-6CC3-44B0-95C2-E18465FB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BFE91-FFEB-4A88-8849-211FF2AC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412C-A849-412E-B408-B824BB8B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30777-98BB-41DF-9782-BCB547B2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F62F8C-5622-45A9-B0BC-ECA1C8B2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AE48D-6A88-4ACE-BFD2-81A44A63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ADD27-C05C-48BF-A7C4-C94E4A37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ED46B-EF9E-4B91-848D-8DF01F47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D165F-4687-4834-AE5C-3DBF67F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4358C-32CA-4311-B1E8-9D7EA5A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55303-14D1-4CFD-96B4-002C1E0C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4B17C-0534-459F-B9C9-50C67BAC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3A2B6-524D-4A44-B6D6-E3AE5E90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1A894-446C-40F5-A98B-FA87A8DB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115A9-E111-46A0-BCE1-75E2F48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6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B7BA9-F668-40C2-B6C9-48B39676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23529-B873-4B1E-847A-E9C3555D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A4337-12E6-4A80-83F6-5FA607C71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0CB61-8265-43CC-BD1F-97942641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57A56-893A-4E86-9898-9B0FD1D7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6CBCA-5627-4A96-B053-2C29F18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21B1B-6348-4B54-8421-A0B79607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F2948-DF3B-47A4-9700-BC2F7EBE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A7636-CC86-455B-8B96-E3DB1104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9A3B7-0B58-4B82-9579-8351ADA76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92838-7AF1-4C4A-8D96-ECA6158FC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원호 138">
            <a:extLst>
              <a:ext uri="{FF2B5EF4-FFF2-40B4-BE49-F238E27FC236}">
                <a16:creationId xmlns:a16="http://schemas.microsoft.com/office/drawing/2014/main" id="{A134D0D2-218E-4E68-BD31-EAC9EEB64B9E}"/>
              </a:ext>
            </a:extLst>
          </p:cNvPr>
          <p:cNvSpPr/>
          <p:nvPr/>
        </p:nvSpPr>
        <p:spPr>
          <a:xfrm>
            <a:off x="-1926150" y="-2165471"/>
            <a:ext cx="4461900" cy="4461900"/>
          </a:xfrm>
          <a:prstGeom prst="arc">
            <a:avLst>
              <a:gd name="adj1" fmla="val 21476787"/>
              <a:gd name="adj2" fmla="val 589451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77C0AA6-492A-4A92-BB85-E21DC4021563}"/>
              </a:ext>
            </a:extLst>
          </p:cNvPr>
          <p:cNvGrpSpPr/>
          <p:nvPr/>
        </p:nvGrpSpPr>
        <p:grpSpPr>
          <a:xfrm>
            <a:off x="112175" y="6144949"/>
            <a:ext cx="936000" cy="608573"/>
            <a:chOff x="112175" y="6144949"/>
            <a:chExt cx="936000" cy="608573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6A1C6C0-5E6D-4CE0-873D-9201F9E8658B}"/>
                </a:ext>
              </a:extLst>
            </p:cNvPr>
            <p:cNvSpPr/>
            <p:nvPr/>
          </p:nvSpPr>
          <p:spPr>
            <a:xfrm>
              <a:off x="112175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5EDC65B-84FB-4F23-B56A-64656B1AFAE5}"/>
                </a:ext>
              </a:extLst>
            </p:cNvPr>
            <p:cNvSpPr/>
            <p:nvPr/>
          </p:nvSpPr>
          <p:spPr>
            <a:xfrm>
              <a:off x="224493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C42FF3F-01FF-4F79-8092-6329DAC943C5}"/>
                </a:ext>
              </a:extLst>
            </p:cNvPr>
            <p:cNvSpPr/>
            <p:nvPr/>
          </p:nvSpPr>
          <p:spPr>
            <a:xfrm>
              <a:off x="336811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EC370B1F-E663-466B-9B18-D70115A32640}"/>
                </a:ext>
              </a:extLst>
            </p:cNvPr>
            <p:cNvSpPr/>
            <p:nvPr/>
          </p:nvSpPr>
          <p:spPr>
            <a:xfrm>
              <a:off x="449129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4BB0553-39FE-4B15-A89B-82227573EB39}"/>
                </a:ext>
              </a:extLst>
            </p:cNvPr>
            <p:cNvSpPr/>
            <p:nvPr/>
          </p:nvSpPr>
          <p:spPr>
            <a:xfrm>
              <a:off x="561447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455FC4D-5C0A-4976-8766-569B76A4661D}"/>
                </a:ext>
              </a:extLst>
            </p:cNvPr>
            <p:cNvSpPr/>
            <p:nvPr/>
          </p:nvSpPr>
          <p:spPr>
            <a:xfrm>
              <a:off x="673765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2223FC7-87D5-4D5B-8816-4FABA14A48B8}"/>
                </a:ext>
              </a:extLst>
            </p:cNvPr>
            <p:cNvSpPr/>
            <p:nvPr/>
          </p:nvSpPr>
          <p:spPr>
            <a:xfrm>
              <a:off x="786083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A956B2D-FA71-4467-A4AF-380D0C6DB256}"/>
                </a:ext>
              </a:extLst>
            </p:cNvPr>
            <p:cNvSpPr/>
            <p:nvPr/>
          </p:nvSpPr>
          <p:spPr>
            <a:xfrm>
              <a:off x="898400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B454AA5-ACCC-4C10-90E9-99784FF00F2E}"/>
                </a:ext>
              </a:extLst>
            </p:cNvPr>
            <p:cNvSpPr/>
            <p:nvPr/>
          </p:nvSpPr>
          <p:spPr>
            <a:xfrm>
              <a:off x="1010718" y="6144949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B684536-5F35-4A30-A30E-1EF8907606E7}"/>
                </a:ext>
              </a:extLst>
            </p:cNvPr>
            <p:cNvSpPr/>
            <p:nvPr/>
          </p:nvSpPr>
          <p:spPr>
            <a:xfrm>
              <a:off x="112175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1324C841-9A74-409D-8FA4-C07E7CE27B91}"/>
                </a:ext>
              </a:extLst>
            </p:cNvPr>
            <p:cNvSpPr/>
            <p:nvPr/>
          </p:nvSpPr>
          <p:spPr>
            <a:xfrm>
              <a:off x="224493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A7CE99B-09E3-4D8A-8B63-69CB52978986}"/>
                </a:ext>
              </a:extLst>
            </p:cNvPr>
            <p:cNvSpPr/>
            <p:nvPr/>
          </p:nvSpPr>
          <p:spPr>
            <a:xfrm>
              <a:off x="336811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A4A2EA87-D335-46AC-BB4B-FC0C31FB2B3F}"/>
                </a:ext>
              </a:extLst>
            </p:cNvPr>
            <p:cNvSpPr/>
            <p:nvPr/>
          </p:nvSpPr>
          <p:spPr>
            <a:xfrm>
              <a:off x="449129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491D37AC-1E5C-44C7-B2A7-F8DE88C1EE4A}"/>
                </a:ext>
              </a:extLst>
            </p:cNvPr>
            <p:cNvSpPr/>
            <p:nvPr/>
          </p:nvSpPr>
          <p:spPr>
            <a:xfrm>
              <a:off x="561447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078A854-CCC4-4128-81EA-7447ACCFFC21}"/>
                </a:ext>
              </a:extLst>
            </p:cNvPr>
            <p:cNvSpPr/>
            <p:nvPr/>
          </p:nvSpPr>
          <p:spPr>
            <a:xfrm>
              <a:off x="673765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CA001BF-AD2F-4F0C-8F8B-574C9F63AE18}"/>
                </a:ext>
              </a:extLst>
            </p:cNvPr>
            <p:cNvSpPr/>
            <p:nvPr/>
          </p:nvSpPr>
          <p:spPr>
            <a:xfrm>
              <a:off x="786083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AF9756E-D8EC-4878-960F-D55208EEA165}"/>
                </a:ext>
              </a:extLst>
            </p:cNvPr>
            <p:cNvSpPr/>
            <p:nvPr/>
          </p:nvSpPr>
          <p:spPr>
            <a:xfrm>
              <a:off x="898400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AB010C7-3FA9-417E-8CDE-A9012708C8E9}"/>
                </a:ext>
              </a:extLst>
            </p:cNvPr>
            <p:cNvSpPr/>
            <p:nvPr/>
          </p:nvSpPr>
          <p:spPr>
            <a:xfrm>
              <a:off x="1010718" y="6259464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9EC8505-EC27-4B4F-A21B-4FE3376D12B0}"/>
                </a:ext>
              </a:extLst>
            </p:cNvPr>
            <p:cNvSpPr/>
            <p:nvPr/>
          </p:nvSpPr>
          <p:spPr>
            <a:xfrm>
              <a:off x="112175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584ADB0-3998-4B47-BF36-84FEA62F7699}"/>
                </a:ext>
              </a:extLst>
            </p:cNvPr>
            <p:cNvSpPr/>
            <p:nvPr/>
          </p:nvSpPr>
          <p:spPr>
            <a:xfrm>
              <a:off x="224493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2B298C0-B899-4818-A55F-C98443E8FF3F}"/>
                </a:ext>
              </a:extLst>
            </p:cNvPr>
            <p:cNvSpPr/>
            <p:nvPr/>
          </p:nvSpPr>
          <p:spPr>
            <a:xfrm>
              <a:off x="336811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6CEE418-45BC-430B-9520-D2FDCDA52E7B}"/>
                </a:ext>
              </a:extLst>
            </p:cNvPr>
            <p:cNvSpPr/>
            <p:nvPr/>
          </p:nvSpPr>
          <p:spPr>
            <a:xfrm>
              <a:off x="449129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EB386B9-A5B4-4A38-8F58-BD6B9917B3D1}"/>
                </a:ext>
              </a:extLst>
            </p:cNvPr>
            <p:cNvSpPr/>
            <p:nvPr/>
          </p:nvSpPr>
          <p:spPr>
            <a:xfrm>
              <a:off x="561447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584EB10-735F-4272-B70C-BC323D9EB9D6}"/>
                </a:ext>
              </a:extLst>
            </p:cNvPr>
            <p:cNvSpPr/>
            <p:nvPr/>
          </p:nvSpPr>
          <p:spPr>
            <a:xfrm>
              <a:off x="673765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58EFAC8-28B3-4C74-8BA6-C955B3C071F3}"/>
                </a:ext>
              </a:extLst>
            </p:cNvPr>
            <p:cNvSpPr/>
            <p:nvPr/>
          </p:nvSpPr>
          <p:spPr>
            <a:xfrm>
              <a:off x="786083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EFF95534-9A8D-44F2-BAA0-F0861337472E}"/>
                </a:ext>
              </a:extLst>
            </p:cNvPr>
            <p:cNvSpPr/>
            <p:nvPr/>
          </p:nvSpPr>
          <p:spPr>
            <a:xfrm>
              <a:off x="898400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D27B546-49A3-4125-959B-E63583804A6F}"/>
                </a:ext>
              </a:extLst>
            </p:cNvPr>
            <p:cNvSpPr/>
            <p:nvPr/>
          </p:nvSpPr>
          <p:spPr>
            <a:xfrm>
              <a:off x="1010718" y="6373978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BB7CB9C-A4EB-482A-BD04-A453BF4EF829}"/>
                </a:ext>
              </a:extLst>
            </p:cNvPr>
            <p:cNvSpPr/>
            <p:nvPr/>
          </p:nvSpPr>
          <p:spPr>
            <a:xfrm>
              <a:off x="112175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9ACF343-9DF3-4A59-A78E-8A042B887E84}"/>
                </a:ext>
              </a:extLst>
            </p:cNvPr>
            <p:cNvSpPr/>
            <p:nvPr/>
          </p:nvSpPr>
          <p:spPr>
            <a:xfrm>
              <a:off x="224493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FFE6BE75-3EDB-4DB6-8D76-C6C46DE8246A}"/>
                </a:ext>
              </a:extLst>
            </p:cNvPr>
            <p:cNvSpPr/>
            <p:nvPr/>
          </p:nvSpPr>
          <p:spPr>
            <a:xfrm>
              <a:off x="336811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8D82DDB9-E46D-46EE-8DB6-D9E659064800}"/>
                </a:ext>
              </a:extLst>
            </p:cNvPr>
            <p:cNvSpPr/>
            <p:nvPr/>
          </p:nvSpPr>
          <p:spPr>
            <a:xfrm>
              <a:off x="449129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7900884-29AF-40CD-9A5C-73BD39A65EC4}"/>
                </a:ext>
              </a:extLst>
            </p:cNvPr>
            <p:cNvSpPr/>
            <p:nvPr/>
          </p:nvSpPr>
          <p:spPr>
            <a:xfrm>
              <a:off x="561447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2CE754F6-94E6-4104-A003-CAA660A6B189}"/>
                </a:ext>
              </a:extLst>
            </p:cNvPr>
            <p:cNvSpPr/>
            <p:nvPr/>
          </p:nvSpPr>
          <p:spPr>
            <a:xfrm>
              <a:off x="673765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D2D26416-3FF9-435A-95C8-19BC1969719A}"/>
                </a:ext>
              </a:extLst>
            </p:cNvPr>
            <p:cNvSpPr/>
            <p:nvPr/>
          </p:nvSpPr>
          <p:spPr>
            <a:xfrm>
              <a:off x="786083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FFE7647C-4347-4221-A80C-56883B5AD0C0}"/>
                </a:ext>
              </a:extLst>
            </p:cNvPr>
            <p:cNvSpPr/>
            <p:nvPr/>
          </p:nvSpPr>
          <p:spPr>
            <a:xfrm>
              <a:off x="898400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3CF06566-3C57-41F2-9442-F2210F2AE276}"/>
                </a:ext>
              </a:extLst>
            </p:cNvPr>
            <p:cNvSpPr/>
            <p:nvPr/>
          </p:nvSpPr>
          <p:spPr>
            <a:xfrm>
              <a:off x="1010718" y="6488493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481CB38-C62A-47E5-A46A-5D3413CF1E40}"/>
                </a:ext>
              </a:extLst>
            </p:cNvPr>
            <p:cNvSpPr/>
            <p:nvPr/>
          </p:nvSpPr>
          <p:spPr>
            <a:xfrm>
              <a:off x="112175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C374BA23-EF7B-4CAB-BA38-BD83BA75E75F}"/>
                </a:ext>
              </a:extLst>
            </p:cNvPr>
            <p:cNvSpPr/>
            <p:nvPr/>
          </p:nvSpPr>
          <p:spPr>
            <a:xfrm>
              <a:off x="224493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3A0EFF5A-9EAC-4E52-AC9D-A19B148607B2}"/>
                </a:ext>
              </a:extLst>
            </p:cNvPr>
            <p:cNvSpPr/>
            <p:nvPr/>
          </p:nvSpPr>
          <p:spPr>
            <a:xfrm>
              <a:off x="336811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0FD483C-9FBD-46BA-A801-8DE9F51D4AD9}"/>
                </a:ext>
              </a:extLst>
            </p:cNvPr>
            <p:cNvSpPr/>
            <p:nvPr/>
          </p:nvSpPr>
          <p:spPr>
            <a:xfrm>
              <a:off x="449129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4DA404FF-FC77-446E-B990-FF753654EAE4}"/>
                </a:ext>
              </a:extLst>
            </p:cNvPr>
            <p:cNvSpPr/>
            <p:nvPr/>
          </p:nvSpPr>
          <p:spPr>
            <a:xfrm>
              <a:off x="561447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6F827568-A664-4A25-9A20-FFCFEFA7AB1B}"/>
                </a:ext>
              </a:extLst>
            </p:cNvPr>
            <p:cNvSpPr/>
            <p:nvPr/>
          </p:nvSpPr>
          <p:spPr>
            <a:xfrm>
              <a:off x="673765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63AA4E7-73F7-4335-99FD-E970BC9C1BE8}"/>
                </a:ext>
              </a:extLst>
            </p:cNvPr>
            <p:cNvSpPr/>
            <p:nvPr/>
          </p:nvSpPr>
          <p:spPr>
            <a:xfrm>
              <a:off x="786083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1D49F71-E8F1-4AD6-977D-19F7F0E2BD12}"/>
                </a:ext>
              </a:extLst>
            </p:cNvPr>
            <p:cNvSpPr/>
            <p:nvPr/>
          </p:nvSpPr>
          <p:spPr>
            <a:xfrm>
              <a:off x="898400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5DB9576-260D-4DCA-A7C5-C3798730764A}"/>
                </a:ext>
              </a:extLst>
            </p:cNvPr>
            <p:cNvSpPr/>
            <p:nvPr/>
          </p:nvSpPr>
          <p:spPr>
            <a:xfrm>
              <a:off x="1010718" y="6603007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0DE364AB-7659-4FCA-9082-16C6B52DFAFD}"/>
                </a:ext>
              </a:extLst>
            </p:cNvPr>
            <p:cNvSpPr/>
            <p:nvPr/>
          </p:nvSpPr>
          <p:spPr>
            <a:xfrm>
              <a:off x="112175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7DAD1C7-36C6-4D4B-8027-439D6E760A37}"/>
                </a:ext>
              </a:extLst>
            </p:cNvPr>
            <p:cNvSpPr/>
            <p:nvPr/>
          </p:nvSpPr>
          <p:spPr>
            <a:xfrm>
              <a:off x="224493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D5B750FE-73D8-46F1-83AC-DDE1E8B7F8C4}"/>
                </a:ext>
              </a:extLst>
            </p:cNvPr>
            <p:cNvSpPr/>
            <p:nvPr/>
          </p:nvSpPr>
          <p:spPr>
            <a:xfrm>
              <a:off x="336811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273B1B5F-3591-4B48-B9E8-C20CF6130717}"/>
                </a:ext>
              </a:extLst>
            </p:cNvPr>
            <p:cNvSpPr/>
            <p:nvPr/>
          </p:nvSpPr>
          <p:spPr>
            <a:xfrm>
              <a:off x="449129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4B99DBEB-2A8E-4941-92DD-58D41CC88FFE}"/>
                </a:ext>
              </a:extLst>
            </p:cNvPr>
            <p:cNvSpPr/>
            <p:nvPr/>
          </p:nvSpPr>
          <p:spPr>
            <a:xfrm>
              <a:off x="561447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CB0160F-00CE-4868-924A-976F04A8224D}"/>
                </a:ext>
              </a:extLst>
            </p:cNvPr>
            <p:cNvSpPr/>
            <p:nvPr/>
          </p:nvSpPr>
          <p:spPr>
            <a:xfrm>
              <a:off x="673765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49C935B-CE8E-4A56-8D02-E7CD5F8662D0}"/>
                </a:ext>
              </a:extLst>
            </p:cNvPr>
            <p:cNvSpPr/>
            <p:nvPr/>
          </p:nvSpPr>
          <p:spPr>
            <a:xfrm>
              <a:off x="786083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C5E5E55C-CF8F-4738-A222-DA5CD3A4F060}"/>
                </a:ext>
              </a:extLst>
            </p:cNvPr>
            <p:cNvSpPr/>
            <p:nvPr/>
          </p:nvSpPr>
          <p:spPr>
            <a:xfrm>
              <a:off x="898400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622FE6-2EC6-4B50-8F34-21AE47962EB5}"/>
                </a:ext>
              </a:extLst>
            </p:cNvPr>
            <p:cNvSpPr/>
            <p:nvPr/>
          </p:nvSpPr>
          <p:spPr>
            <a:xfrm>
              <a:off x="1010718" y="6717522"/>
              <a:ext cx="37457" cy="360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3" name="자유형: 도형 242">
            <a:extLst>
              <a:ext uri="{FF2B5EF4-FFF2-40B4-BE49-F238E27FC236}">
                <a16:creationId xmlns:a16="http://schemas.microsoft.com/office/drawing/2014/main" id="{B2A172AF-3116-491C-A2FB-15DC9A91146F}"/>
              </a:ext>
            </a:extLst>
          </p:cNvPr>
          <p:cNvSpPr/>
          <p:nvPr/>
        </p:nvSpPr>
        <p:spPr>
          <a:xfrm>
            <a:off x="7450944" y="3399570"/>
            <a:ext cx="4741057" cy="3458431"/>
          </a:xfrm>
          <a:custGeom>
            <a:avLst/>
            <a:gdLst>
              <a:gd name="connsiteX0" fmla="*/ 3766284 w 4741057"/>
              <a:gd name="connsiteY0" fmla="*/ 0 h 3458431"/>
              <a:gd name="connsiteX1" fmla="*/ 4654804 w 4741057"/>
              <a:gd name="connsiteY1" fmla="*/ 104940 h 3458431"/>
              <a:gd name="connsiteX2" fmla="*/ 4741057 w 4741057"/>
              <a:gd name="connsiteY2" fmla="*/ 127846 h 3458431"/>
              <a:gd name="connsiteX3" fmla="*/ 4741057 w 4741057"/>
              <a:gd name="connsiteY3" fmla="*/ 3458431 h 3458431"/>
              <a:gd name="connsiteX4" fmla="*/ 0 w 4741057"/>
              <a:gd name="connsiteY4" fmla="*/ 3458431 h 3458431"/>
              <a:gd name="connsiteX5" fmla="*/ 3158 w 4741057"/>
              <a:gd name="connsiteY5" fmla="*/ 3395902 h 3458431"/>
              <a:gd name="connsiteX6" fmla="*/ 3766284 w 4741057"/>
              <a:gd name="connsiteY6" fmla="*/ 0 h 345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1057" h="3458431">
                <a:moveTo>
                  <a:pt x="3766284" y="0"/>
                </a:moveTo>
                <a:cubicBezTo>
                  <a:pt x="4072305" y="0"/>
                  <a:pt x="4369838" y="36340"/>
                  <a:pt x="4654804" y="104940"/>
                </a:cubicBezTo>
                <a:lnTo>
                  <a:pt x="4741057" y="127846"/>
                </a:lnTo>
                <a:lnTo>
                  <a:pt x="4741057" y="3458431"/>
                </a:lnTo>
                <a:lnTo>
                  <a:pt x="0" y="3458431"/>
                </a:lnTo>
                <a:lnTo>
                  <a:pt x="3158" y="3395902"/>
                </a:lnTo>
                <a:cubicBezTo>
                  <a:pt x="196868" y="1488475"/>
                  <a:pt x="1807750" y="0"/>
                  <a:pt x="3766284" y="0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A452BC-1149-4A47-9F04-2281C12CF034}"/>
              </a:ext>
            </a:extLst>
          </p:cNvPr>
          <p:cNvSpPr/>
          <p:nvPr/>
        </p:nvSpPr>
        <p:spPr>
          <a:xfrm>
            <a:off x="304800" y="495300"/>
            <a:ext cx="11582400" cy="5791200"/>
          </a:xfrm>
          <a:prstGeom prst="roundRect">
            <a:avLst>
              <a:gd name="adj" fmla="val 45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12700" dir="2700000" algn="br" rotWithShape="0">
              <a:srgbClr val="FEC74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期末實習成果發表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4" name="사각형: 둥근 위쪽 모서리 203">
            <a:extLst>
              <a:ext uri="{FF2B5EF4-FFF2-40B4-BE49-F238E27FC236}">
                <a16:creationId xmlns:a16="http://schemas.microsoft.com/office/drawing/2014/main" id="{878CE67D-A989-404C-A658-7AE59DB93E15}"/>
              </a:ext>
            </a:extLst>
          </p:cNvPr>
          <p:cNvSpPr/>
          <p:nvPr/>
        </p:nvSpPr>
        <p:spPr>
          <a:xfrm>
            <a:off x="604973" y="6286499"/>
            <a:ext cx="11069107" cy="12323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75000"/>
              <a:lumOff val="25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5" name="사각형: 둥근 위쪽 모서리 204">
            <a:extLst>
              <a:ext uri="{FF2B5EF4-FFF2-40B4-BE49-F238E27FC236}">
                <a16:creationId xmlns:a16="http://schemas.microsoft.com/office/drawing/2014/main" id="{271E0FAB-7644-482D-A63F-36798B497EEF}"/>
              </a:ext>
            </a:extLst>
          </p:cNvPr>
          <p:cNvSpPr/>
          <p:nvPr/>
        </p:nvSpPr>
        <p:spPr>
          <a:xfrm>
            <a:off x="768320" y="6409731"/>
            <a:ext cx="10700807" cy="9257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D938FF4-904C-4981-A532-F8A4288BAFD1}"/>
              </a:ext>
            </a:extLst>
          </p:cNvPr>
          <p:cNvSpPr/>
          <p:nvPr/>
        </p:nvSpPr>
        <p:spPr>
          <a:xfrm>
            <a:off x="3068590" y="3006816"/>
            <a:ext cx="72000" cy="504000"/>
          </a:xfrm>
          <a:prstGeom prst="roundRect">
            <a:avLst>
              <a:gd name="adj" fmla="val 50000"/>
            </a:avLst>
          </a:prstGeom>
          <a:solidFill>
            <a:srgbClr val="FEC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62FE946-691E-4A9A-98A0-51728759F003}"/>
              </a:ext>
            </a:extLst>
          </p:cNvPr>
          <p:cNvGrpSpPr/>
          <p:nvPr/>
        </p:nvGrpSpPr>
        <p:grpSpPr>
          <a:xfrm>
            <a:off x="11217227" y="65479"/>
            <a:ext cx="899600" cy="558805"/>
            <a:chOff x="11217227" y="65479"/>
            <a:chExt cx="899600" cy="55880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1ACE1A-E9F4-4BB0-BA35-3FC33055270F}"/>
                </a:ext>
              </a:extLst>
            </p:cNvPr>
            <p:cNvSpPr/>
            <p:nvPr/>
          </p:nvSpPr>
          <p:spPr>
            <a:xfrm>
              <a:off x="112172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3026D4B-D133-427C-BD43-330B779DE590}"/>
                </a:ext>
              </a:extLst>
            </p:cNvPr>
            <p:cNvSpPr/>
            <p:nvPr/>
          </p:nvSpPr>
          <p:spPr>
            <a:xfrm>
              <a:off x="113251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18ECAB5-F338-4970-B174-23EFDA720275}"/>
                </a:ext>
              </a:extLst>
            </p:cNvPr>
            <p:cNvSpPr/>
            <p:nvPr/>
          </p:nvSpPr>
          <p:spPr>
            <a:xfrm>
              <a:off x="114331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DD43C12-8041-4F88-8C5D-9A121DB1EE6B}"/>
                </a:ext>
              </a:extLst>
            </p:cNvPr>
            <p:cNvSpPr/>
            <p:nvPr/>
          </p:nvSpPr>
          <p:spPr>
            <a:xfrm>
              <a:off x="115410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E50CF87-EA8A-4AFB-B723-4D443CEFF393}"/>
                </a:ext>
              </a:extLst>
            </p:cNvPr>
            <p:cNvSpPr/>
            <p:nvPr/>
          </p:nvSpPr>
          <p:spPr>
            <a:xfrm>
              <a:off x="116490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A878FDE-D0EB-4E83-A3E9-F7D67524F471}"/>
                </a:ext>
              </a:extLst>
            </p:cNvPr>
            <p:cNvSpPr/>
            <p:nvPr/>
          </p:nvSpPr>
          <p:spPr>
            <a:xfrm>
              <a:off x="117569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21A15D4-0EE6-45D6-8B46-E62E43689142}"/>
                </a:ext>
              </a:extLst>
            </p:cNvPr>
            <p:cNvSpPr/>
            <p:nvPr/>
          </p:nvSpPr>
          <p:spPr>
            <a:xfrm>
              <a:off x="118649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A68593F-64C8-4F32-BCAD-28E6BCF965F3}"/>
                </a:ext>
              </a:extLst>
            </p:cNvPr>
            <p:cNvSpPr/>
            <p:nvPr/>
          </p:nvSpPr>
          <p:spPr>
            <a:xfrm>
              <a:off x="1197287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2FC6E5C-35CF-483B-BE17-E70897C8BD75}"/>
                </a:ext>
              </a:extLst>
            </p:cNvPr>
            <p:cNvSpPr/>
            <p:nvPr/>
          </p:nvSpPr>
          <p:spPr>
            <a:xfrm>
              <a:off x="12080827" y="65479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8E170D-97F6-49F1-A657-AF2432A70B8E}"/>
                </a:ext>
              </a:extLst>
            </p:cNvPr>
            <p:cNvSpPr/>
            <p:nvPr/>
          </p:nvSpPr>
          <p:spPr>
            <a:xfrm>
              <a:off x="112172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77404EC-DE57-420C-89E8-4159AB447932}"/>
                </a:ext>
              </a:extLst>
            </p:cNvPr>
            <p:cNvSpPr/>
            <p:nvPr/>
          </p:nvSpPr>
          <p:spPr>
            <a:xfrm>
              <a:off x="113251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BB9582D-38DD-4A67-82D9-F4E4A101CC5A}"/>
                </a:ext>
              </a:extLst>
            </p:cNvPr>
            <p:cNvSpPr/>
            <p:nvPr/>
          </p:nvSpPr>
          <p:spPr>
            <a:xfrm>
              <a:off x="114331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CF61215-9A04-42A9-8C58-958BE09165F2}"/>
                </a:ext>
              </a:extLst>
            </p:cNvPr>
            <p:cNvSpPr/>
            <p:nvPr/>
          </p:nvSpPr>
          <p:spPr>
            <a:xfrm>
              <a:off x="115410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6C28F25-EB1C-40D3-8362-3AB3F2DE57D8}"/>
                </a:ext>
              </a:extLst>
            </p:cNvPr>
            <p:cNvSpPr/>
            <p:nvPr/>
          </p:nvSpPr>
          <p:spPr>
            <a:xfrm>
              <a:off x="116490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991D7E-0AF6-47C1-97C3-89BF0DB9365A}"/>
                </a:ext>
              </a:extLst>
            </p:cNvPr>
            <p:cNvSpPr/>
            <p:nvPr/>
          </p:nvSpPr>
          <p:spPr>
            <a:xfrm>
              <a:off x="117569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A768B76-434C-4054-9D8A-354D25C3B69A}"/>
                </a:ext>
              </a:extLst>
            </p:cNvPr>
            <p:cNvSpPr/>
            <p:nvPr/>
          </p:nvSpPr>
          <p:spPr>
            <a:xfrm>
              <a:off x="118649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529730-938E-4DC2-98B3-DE4CEC03B814}"/>
                </a:ext>
              </a:extLst>
            </p:cNvPr>
            <p:cNvSpPr/>
            <p:nvPr/>
          </p:nvSpPr>
          <p:spPr>
            <a:xfrm>
              <a:off x="1197287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14F0B97-8920-4D05-BD1E-B26A305D1CC6}"/>
                </a:ext>
              </a:extLst>
            </p:cNvPr>
            <p:cNvSpPr/>
            <p:nvPr/>
          </p:nvSpPr>
          <p:spPr>
            <a:xfrm>
              <a:off x="12080827" y="170040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D2D3D0F-6077-45A2-9340-E823AB028998}"/>
                </a:ext>
              </a:extLst>
            </p:cNvPr>
            <p:cNvSpPr/>
            <p:nvPr/>
          </p:nvSpPr>
          <p:spPr>
            <a:xfrm>
              <a:off x="112172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787154D-CBBD-4060-B14C-6D78B03B9971}"/>
                </a:ext>
              </a:extLst>
            </p:cNvPr>
            <p:cNvSpPr/>
            <p:nvPr/>
          </p:nvSpPr>
          <p:spPr>
            <a:xfrm>
              <a:off x="113251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E509C69-697F-4356-995F-8C1152D00B90}"/>
                </a:ext>
              </a:extLst>
            </p:cNvPr>
            <p:cNvSpPr/>
            <p:nvPr/>
          </p:nvSpPr>
          <p:spPr>
            <a:xfrm>
              <a:off x="114331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3D77247-291B-47BC-AFA7-0CE6012C43A8}"/>
                </a:ext>
              </a:extLst>
            </p:cNvPr>
            <p:cNvSpPr/>
            <p:nvPr/>
          </p:nvSpPr>
          <p:spPr>
            <a:xfrm>
              <a:off x="115410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0D234F0-DDF4-4337-89F8-405952B21D32}"/>
                </a:ext>
              </a:extLst>
            </p:cNvPr>
            <p:cNvSpPr/>
            <p:nvPr/>
          </p:nvSpPr>
          <p:spPr>
            <a:xfrm>
              <a:off x="116490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39C9EC0-8975-412D-9003-8F0D420F176C}"/>
                </a:ext>
              </a:extLst>
            </p:cNvPr>
            <p:cNvSpPr/>
            <p:nvPr/>
          </p:nvSpPr>
          <p:spPr>
            <a:xfrm>
              <a:off x="117569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7953FE6-75D0-4C24-A309-8096008DE97A}"/>
                </a:ext>
              </a:extLst>
            </p:cNvPr>
            <p:cNvSpPr/>
            <p:nvPr/>
          </p:nvSpPr>
          <p:spPr>
            <a:xfrm>
              <a:off x="118649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69E7062-8CF2-47E3-BB9E-80939334FBE7}"/>
                </a:ext>
              </a:extLst>
            </p:cNvPr>
            <p:cNvSpPr/>
            <p:nvPr/>
          </p:nvSpPr>
          <p:spPr>
            <a:xfrm>
              <a:off x="1197287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A300CAB-C78F-420A-A008-86D602018A86}"/>
                </a:ext>
              </a:extLst>
            </p:cNvPr>
            <p:cNvSpPr/>
            <p:nvPr/>
          </p:nvSpPr>
          <p:spPr>
            <a:xfrm>
              <a:off x="12080827" y="274601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AD56B3B-E563-448A-AC93-B2636D708CD8}"/>
                </a:ext>
              </a:extLst>
            </p:cNvPr>
            <p:cNvSpPr/>
            <p:nvPr/>
          </p:nvSpPr>
          <p:spPr>
            <a:xfrm>
              <a:off x="112172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F727E8-A4E2-4628-9DA3-AA0DE3A39B53}"/>
                </a:ext>
              </a:extLst>
            </p:cNvPr>
            <p:cNvSpPr/>
            <p:nvPr/>
          </p:nvSpPr>
          <p:spPr>
            <a:xfrm>
              <a:off x="113251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D6B0EF9-B6A9-44F8-B57F-837ACC5894A9}"/>
                </a:ext>
              </a:extLst>
            </p:cNvPr>
            <p:cNvSpPr/>
            <p:nvPr/>
          </p:nvSpPr>
          <p:spPr>
            <a:xfrm>
              <a:off x="114331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21F32AC-FC08-4AD3-BE5D-3DAC5BAFC8E4}"/>
                </a:ext>
              </a:extLst>
            </p:cNvPr>
            <p:cNvSpPr/>
            <p:nvPr/>
          </p:nvSpPr>
          <p:spPr>
            <a:xfrm>
              <a:off x="115410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D885D58-92C7-4475-BED5-3F775CF617F8}"/>
                </a:ext>
              </a:extLst>
            </p:cNvPr>
            <p:cNvSpPr/>
            <p:nvPr/>
          </p:nvSpPr>
          <p:spPr>
            <a:xfrm>
              <a:off x="116490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F8F4AE8-14CA-4058-B6FB-89ED70DB9AE6}"/>
                </a:ext>
              </a:extLst>
            </p:cNvPr>
            <p:cNvSpPr/>
            <p:nvPr/>
          </p:nvSpPr>
          <p:spPr>
            <a:xfrm>
              <a:off x="117569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EEE1574-9D3C-4D0B-868C-97BF1E24ED42}"/>
                </a:ext>
              </a:extLst>
            </p:cNvPr>
            <p:cNvSpPr/>
            <p:nvPr/>
          </p:nvSpPr>
          <p:spPr>
            <a:xfrm>
              <a:off x="118649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58B6314-69AC-43EB-960A-BAD87A97A939}"/>
                </a:ext>
              </a:extLst>
            </p:cNvPr>
            <p:cNvSpPr/>
            <p:nvPr/>
          </p:nvSpPr>
          <p:spPr>
            <a:xfrm>
              <a:off x="1197287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CAA06C0-521D-4B4E-9C76-11A95B6DF79E}"/>
                </a:ext>
              </a:extLst>
            </p:cNvPr>
            <p:cNvSpPr/>
            <p:nvPr/>
          </p:nvSpPr>
          <p:spPr>
            <a:xfrm>
              <a:off x="12080827" y="379162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69CA8A9-60C7-4189-B9DD-69B9DD405363}"/>
                </a:ext>
              </a:extLst>
            </p:cNvPr>
            <p:cNvSpPr/>
            <p:nvPr/>
          </p:nvSpPr>
          <p:spPr>
            <a:xfrm>
              <a:off x="112172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6B3E8E2-E55F-42CB-885E-435E27CD31CD}"/>
                </a:ext>
              </a:extLst>
            </p:cNvPr>
            <p:cNvSpPr/>
            <p:nvPr/>
          </p:nvSpPr>
          <p:spPr>
            <a:xfrm>
              <a:off x="113251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C7E5807-38F1-4F0E-9283-EBC3B1DAEDB6}"/>
                </a:ext>
              </a:extLst>
            </p:cNvPr>
            <p:cNvSpPr/>
            <p:nvPr/>
          </p:nvSpPr>
          <p:spPr>
            <a:xfrm>
              <a:off x="114331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16F88A-3139-49D0-B1F5-4A3A7A3709AB}"/>
                </a:ext>
              </a:extLst>
            </p:cNvPr>
            <p:cNvSpPr/>
            <p:nvPr/>
          </p:nvSpPr>
          <p:spPr>
            <a:xfrm>
              <a:off x="115410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FA2F85D-B3B5-4552-B9F7-B3390C5CCDF3}"/>
                </a:ext>
              </a:extLst>
            </p:cNvPr>
            <p:cNvSpPr/>
            <p:nvPr/>
          </p:nvSpPr>
          <p:spPr>
            <a:xfrm>
              <a:off x="116490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2F5688F-7B26-4E49-BD6D-E7AB48710356}"/>
                </a:ext>
              </a:extLst>
            </p:cNvPr>
            <p:cNvSpPr/>
            <p:nvPr/>
          </p:nvSpPr>
          <p:spPr>
            <a:xfrm>
              <a:off x="117569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F668E95-2BC0-415F-8E2D-D5CE4B68E6C0}"/>
                </a:ext>
              </a:extLst>
            </p:cNvPr>
            <p:cNvSpPr/>
            <p:nvPr/>
          </p:nvSpPr>
          <p:spPr>
            <a:xfrm>
              <a:off x="118649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8B4715C-808A-462E-9F13-412589BF04B1}"/>
                </a:ext>
              </a:extLst>
            </p:cNvPr>
            <p:cNvSpPr/>
            <p:nvPr/>
          </p:nvSpPr>
          <p:spPr>
            <a:xfrm>
              <a:off x="1197287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26010F0-D79B-40BC-BF06-908C37255EFA}"/>
                </a:ext>
              </a:extLst>
            </p:cNvPr>
            <p:cNvSpPr/>
            <p:nvPr/>
          </p:nvSpPr>
          <p:spPr>
            <a:xfrm>
              <a:off x="12080827" y="483723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DBF71C6-EBA9-4AAF-8751-5A78C782E45D}"/>
                </a:ext>
              </a:extLst>
            </p:cNvPr>
            <p:cNvSpPr/>
            <p:nvPr/>
          </p:nvSpPr>
          <p:spPr>
            <a:xfrm>
              <a:off x="112172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3931B5C-759A-4B7D-8172-54E98FB8B952}"/>
                </a:ext>
              </a:extLst>
            </p:cNvPr>
            <p:cNvSpPr/>
            <p:nvPr/>
          </p:nvSpPr>
          <p:spPr>
            <a:xfrm>
              <a:off x="113251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0435DCF-9E1F-4A67-A75A-BFA42B906ED7}"/>
                </a:ext>
              </a:extLst>
            </p:cNvPr>
            <p:cNvSpPr/>
            <p:nvPr/>
          </p:nvSpPr>
          <p:spPr>
            <a:xfrm>
              <a:off x="114331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9CE67C7-AB53-4BB8-AB0A-5096BD9EC06D}"/>
                </a:ext>
              </a:extLst>
            </p:cNvPr>
            <p:cNvSpPr/>
            <p:nvPr/>
          </p:nvSpPr>
          <p:spPr>
            <a:xfrm>
              <a:off x="115410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2EF6845-888A-4760-8959-12ABCC68D018}"/>
                </a:ext>
              </a:extLst>
            </p:cNvPr>
            <p:cNvSpPr/>
            <p:nvPr/>
          </p:nvSpPr>
          <p:spPr>
            <a:xfrm>
              <a:off x="116490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EA7E47F-FEE0-4E75-95C8-C28918F5A327}"/>
                </a:ext>
              </a:extLst>
            </p:cNvPr>
            <p:cNvSpPr/>
            <p:nvPr/>
          </p:nvSpPr>
          <p:spPr>
            <a:xfrm>
              <a:off x="117569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236F55C-9E37-4F56-A26B-5CFC14A1358F}"/>
                </a:ext>
              </a:extLst>
            </p:cNvPr>
            <p:cNvSpPr/>
            <p:nvPr/>
          </p:nvSpPr>
          <p:spPr>
            <a:xfrm>
              <a:off x="118649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7B2194A-01C8-48DF-BCBE-367CEC66859A}"/>
                </a:ext>
              </a:extLst>
            </p:cNvPr>
            <p:cNvSpPr/>
            <p:nvPr/>
          </p:nvSpPr>
          <p:spPr>
            <a:xfrm>
              <a:off x="1197287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6A40043-81AF-41A5-BC0A-19357E563195}"/>
                </a:ext>
              </a:extLst>
            </p:cNvPr>
            <p:cNvSpPr/>
            <p:nvPr/>
          </p:nvSpPr>
          <p:spPr>
            <a:xfrm>
              <a:off x="12080827" y="588284"/>
              <a:ext cx="36000" cy="3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9" name="자유형: 도형 238">
            <a:extLst>
              <a:ext uri="{FF2B5EF4-FFF2-40B4-BE49-F238E27FC236}">
                <a16:creationId xmlns:a16="http://schemas.microsoft.com/office/drawing/2014/main" id="{C48098E1-B12F-4771-A8B3-30235618A8F5}"/>
              </a:ext>
            </a:extLst>
          </p:cNvPr>
          <p:cNvSpPr/>
          <p:nvPr/>
        </p:nvSpPr>
        <p:spPr>
          <a:xfrm>
            <a:off x="0" y="1"/>
            <a:ext cx="2535750" cy="2296428"/>
          </a:xfrm>
          <a:custGeom>
            <a:avLst/>
            <a:gdLst>
              <a:gd name="connsiteX0" fmla="*/ 0 w 2535750"/>
              <a:gd name="connsiteY0" fmla="*/ 0 h 2296428"/>
              <a:gd name="connsiteX1" fmla="*/ 2532444 w 2535750"/>
              <a:gd name="connsiteY1" fmla="*/ 0 h 2296428"/>
              <a:gd name="connsiteX2" fmla="*/ 2535750 w 2535750"/>
              <a:gd name="connsiteY2" fmla="*/ 65478 h 2296428"/>
              <a:gd name="connsiteX3" fmla="*/ 304800 w 2535750"/>
              <a:gd name="connsiteY3" fmla="*/ 2296428 h 2296428"/>
              <a:gd name="connsiteX4" fmla="*/ 76698 w 2535750"/>
              <a:gd name="connsiteY4" fmla="*/ 2284910 h 2296428"/>
              <a:gd name="connsiteX5" fmla="*/ 0 w 2535750"/>
              <a:gd name="connsiteY5" fmla="*/ 2273204 h 229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5750" h="2296428">
                <a:moveTo>
                  <a:pt x="0" y="0"/>
                </a:moveTo>
                <a:lnTo>
                  <a:pt x="2532444" y="0"/>
                </a:lnTo>
                <a:lnTo>
                  <a:pt x="2535750" y="65478"/>
                </a:lnTo>
                <a:cubicBezTo>
                  <a:pt x="2535750" y="1297598"/>
                  <a:pt x="1536920" y="2296428"/>
                  <a:pt x="304800" y="2296428"/>
                </a:cubicBezTo>
                <a:cubicBezTo>
                  <a:pt x="227793" y="2296428"/>
                  <a:pt x="151696" y="2292526"/>
                  <a:pt x="76698" y="2284910"/>
                </a:cubicBezTo>
                <a:lnTo>
                  <a:pt x="0" y="2273204"/>
                </a:ln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ABA159A1-CAA5-48EB-B506-65D77DCBF070}"/>
              </a:ext>
            </a:extLst>
          </p:cNvPr>
          <p:cNvSpPr txBox="1"/>
          <p:nvPr/>
        </p:nvSpPr>
        <p:spPr>
          <a:xfrm>
            <a:off x="5107781" y="5213940"/>
            <a:ext cx="610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晶元光電        資訊中心 實習工程師 廖檍菖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F1B42E-A449-4C30-A66F-5677BC44B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0390" y1="45205" x2="10390" y2="45205"/>
                        <a14:foregroundMark x1="23377" y1="35616" x2="23377" y2="35616"/>
                        <a14:foregroundMark x1="37229" y1="35616" x2="37229" y2="35616"/>
                        <a14:foregroundMark x1="41991" y1="35616" x2="41991" y2="35616"/>
                        <a14:foregroundMark x1="57143" y1="50685" x2="57143" y2="50685"/>
                        <a14:foregroundMark x1="69264" y1="38356" x2="69264" y2="38356"/>
                        <a14:backgroundMark x1="6926" y1="20548" x2="12987" y2="19178"/>
                        <a14:backgroundMark x1="12987" y1="19178" x2="72294" y2="28767"/>
                        <a14:backgroundMark x1="72294" y1="28767" x2="81385" y2="13699"/>
                        <a14:backgroundMark x1="81385" y1="13699" x2="38095" y2="0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268" y="677051"/>
            <a:ext cx="2200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目錄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0" y="1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5" name="모서리가 둥근 직사각형 10">
            <a:extLst>
              <a:ext uri="{FF2B5EF4-FFF2-40B4-BE49-F238E27FC236}">
                <a16:creationId xmlns:a16="http://schemas.microsoft.com/office/drawing/2014/main" id="{33239AA1-7498-4B5F-B352-5A0498501EE7}"/>
              </a:ext>
            </a:extLst>
          </p:cNvPr>
          <p:cNvSpPr/>
          <p:nvPr/>
        </p:nvSpPr>
        <p:spPr>
          <a:xfrm>
            <a:off x="1274738" y="176175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6" name="양쪽 모서리가 둥근 사각형 11">
            <a:extLst>
              <a:ext uri="{FF2B5EF4-FFF2-40B4-BE49-F238E27FC236}">
                <a16:creationId xmlns:a16="http://schemas.microsoft.com/office/drawing/2014/main" id="{0C545F67-828B-4591-8E76-B9CFADEAE411}"/>
              </a:ext>
            </a:extLst>
          </p:cNvPr>
          <p:cNvSpPr/>
          <p:nvPr/>
        </p:nvSpPr>
        <p:spPr>
          <a:xfrm rot="16200000" flipH="1">
            <a:off x="1050269" y="2003296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D70C657-EF94-4B02-94E7-1CDA76FE3990}"/>
              </a:ext>
            </a:extLst>
          </p:cNvPr>
          <p:cNvSpPr/>
          <p:nvPr/>
        </p:nvSpPr>
        <p:spPr>
          <a:xfrm>
            <a:off x="2020774" y="1970462"/>
            <a:ext cx="3276967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為什麼要實習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9B87983-168D-4B9F-A399-D216AAE3063F}"/>
              </a:ext>
            </a:extLst>
          </p:cNvPr>
          <p:cNvSpPr/>
          <p:nvPr/>
        </p:nvSpPr>
        <p:spPr>
          <a:xfrm>
            <a:off x="1354342" y="211921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9" name="모서리가 둥근 직사각형 14">
            <a:extLst>
              <a:ext uri="{FF2B5EF4-FFF2-40B4-BE49-F238E27FC236}">
                <a16:creationId xmlns:a16="http://schemas.microsoft.com/office/drawing/2014/main" id="{2CE67F75-C26E-44FC-B5CF-081E595FDF61}"/>
              </a:ext>
            </a:extLst>
          </p:cNvPr>
          <p:cNvSpPr/>
          <p:nvPr/>
        </p:nvSpPr>
        <p:spPr>
          <a:xfrm>
            <a:off x="1274738" y="340635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0" name="양쪽 모서리가 둥근 사각형 15">
            <a:extLst>
              <a:ext uri="{FF2B5EF4-FFF2-40B4-BE49-F238E27FC236}">
                <a16:creationId xmlns:a16="http://schemas.microsoft.com/office/drawing/2014/main" id="{C4842B5B-464D-449F-A022-D02B6613F763}"/>
              </a:ext>
            </a:extLst>
          </p:cNvPr>
          <p:cNvSpPr/>
          <p:nvPr/>
        </p:nvSpPr>
        <p:spPr>
          <a:xfrm rot="16200000" flipH="1">
            <a:off x="1050269" y="364789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B0BA83-0245-4096-BDE9-46DE6B349369}"/>
              </a:ext>
            </a:extLst>
          </p:cNvPr>
          <p:cNvSpPr/>
          <p:nvPr/>
        </p:nvSpPr>
        <p:spPr>
          <a:xfrm>
            <a:off x="1354342" y="378285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3" name="모서리가 둥근 직사각형 18">
            <a:extLst>
              <a:ext uri="{FF2B5EF4-FFF2-40B4-BE49-F238E27FC236}">
                <a16:creationId xmlns:a16="http://schemas.microsoft.com/office/drawing/2014/main" id="{2F65AC8D-CF6C-429F-A9BF-D8EE24B5FE26}"/>
              </a:ext>
            </a:extLst>
          </p:cNvPr>
          <p:cNvSpPr/>
          <p:nvPr/>
        </p:nvSpPr>
        <p:spPr>
          <a:xfrm>
            <a:off x="6511478" y="176175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4" name="양쪽 모서리가 둥근 사각형 19">
            <a:extLst>
              <a:ext uri="{FF2B5EF4-FFF2-40B4-BE49-F238E27FC236}">
                <a16:creationId xmlns:a16="http://schemas.microsoft.com/office/drawing/2014/main" id="{46770EC1-796B-4BED-B58A-757A3CDE2DCA}"/>
              </a:ext>
            </a:extLst>
          </p:cNvPr>
          <p:cNvSpPr/>
          <p:nvPr/>
        </p:nvSpPr>
        <p:spPr>
          <a:xfrm rot="16200000" flipH="1">
            <a:off x="6282247" y="2003296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09F15F8-0AFF-4D9F-8AFB-4DBED5E18554}"/>
              </a:ext>
            </a:extLst>
          </p:cNvPr>
          <p:cNvSpPr/>
          <p:nvPr/>
        </p:nvSpPr>
        <p:spPr>
          <a:xfrm>
            <a:off x="7349636" y="1999379"/>
            <a:ext cx="3276967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實習主要在做什麼</a:t>
            </a:r>
            <a:r>
              <a:rPr lang="en-US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E37F03B-0F14-4760-8B96-D54813C1689C}"/>
              </a:ext>
            </a:extLst>
          </p:cNvPr>
          <p:cNvSpPr/>
          <p:nvPr/>
        </p:nvSpPr>
        <p:spPr>
          <a:xfrm>
            <a:off x="6591082" y="211921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7" name="모서리가 둥근 직사각형 29">
            <a:extLst>
              <a:ext uri="{FF2B5EF4-FFF2-40B4-BE49-F238E27FC236}">
                <a16:creationId xmlns:a16="http://schemas.microsoft.com/office/drawing/2014/main" id="{0B01D4E3-91DA-4ADC-AB1C-053B2FE755C0}"/>
              </a:ext>
            </a:extLst>
          </p:cNvPr>
          <p:cNvSpPr/>
          <p:nvPr/>
        </p:nvSpPr>
        <p:spPr>
          <a:xfrm>
            <a:off x="6511478" y="340635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양쪽 모서리가 둥근 사각형 30">
            <a:extLst>
              <a:ext uri="{FF2B5EF4-FFF2-40B4-BE49-F238E27FC236}">
                <a16:creationId xmlns:a16="http://schemas.microsoft.com/office/drawing/2014/main" id="{E74BF78B-612B-4914-AB91-CC6151C71346}"/>
              </a:ext>
            </a:extLst>
          </p:cNvPr>
          <p:cNvSpPr/>
          <p:nvPr/>
        </p:nvSpPr>
        <p:spPr>
          <a:xfrm rot="16200000" flipH="1">
            <a:off x="6282247" y="3647892"/>
            <a:ext cx="1058538" cy="590550"/>
          </a:xfrm>
          <a:prstGeom prst="round2SameRect">
            <a:avLst>
              <a:gd name="adj1" fmla="val 32258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417B97F-CADA-4B67-B7FF-67359C3FC548}"/>
              </a:ext>
            </a:extLst>
          </p:cNvPr>
          <p:cNvSpPr/>
          <p:nvPr/>
        </p:nvSpPr>
        <p:spPr>
          <a:xfrm>
            <a:off x="6591082" y="378285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2F7B6FD5-C7ED-4EE4-A958-76AE4647CBDF}"/>
              </a:ext>
            </a:extLst>
          </p:cNvPr>
          <p:cNvSpPr/>
          <p:nvPr/>
        </p:nvSpPr>
        <p:spPr>
          <a:xfrm>
            <a:off x="3869166" y="4858428"/>
            <a:ext cx="7352871" cy="41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1600" dirty="0">
                <a:solidFill>
                  <a:prstClr val="white">
                    <a:lumMod val="95000"/>
                  </a:prstClr>
                </a:solidFill>
              </a:rPr>
              <a:t>機器學習</a:t>
            </a:r>
            <a:r>
              <a:rPr lang="zh-TW" altLang="en-US" sz="1600" dirty="0">
                <a:solidFill>
                  <a:prstClr val="white">
                    <a:lumMod val="95000"/>
                  </a:prst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1600" dirty="0">
                <a:solidFill>
                  <a:prstClr val="white">
                    <a:lumMod val="95000"/>
                  </a:prstClr>
                </a:solidFill>
              </a:rPr>
              <a:t>影像辨識</a:t>
            </a:r>
            <a:r>
              <a:rPr lang="zh-TW" altLang="en-US" sz="1600" dirty="0">
                <a:solidFill>
                  <a:prstClr val="white">
                    <a:lumMod val="95000"/>
                  </a:prst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sz="1600" dirty="0">
                <a:solidFill>
                  <a:prstClr val="white">
                    <a:lumMod val="95000"/>
                  </a:prst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Python</a:t>
            </a:r>
            <a:r>
              <a:rPr lang="zh-TW" altLang="en-US" sz="1600" dirty="0">
                <a:solidFill>
                  <a:prstClr val="white">
                    <a:lumMod val="95000"/>
                  </a:prst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程式撰寫、硬體部屬</a:t>
            </a:r>
            <a:endParaRPr lang="en-US" altLang="ko-KR" sz="16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62" name="모서리가 둥근 직사각형 34">
            <a:extLst>
              <a:ext uri="{FF2B5EF4-FFF2-40B4-BE49-F238E27FC236}">
                <a16:creationId xmlns:a16="http://schemas.microsoft.com/office/drawing/2014/main" id="{D7F50815-6F7D-424F-A41A-C0BF3B13E9FE}"/>
              </a:ext>
            </a:extLst>
          </p:cNvPr>
          <p:cNvSpPr/>
          <p:nvPr/>
        </p:nvSpPr>
        <p:spPr>
          <a:xfrm>
            <a:off x="1318716" y="4898350"/>
            <a:ext cx="2286017" cy="3721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2000" b="1" dirty="0">
                <a:solidFill>
                  <a:schemeClr val="bg1"/>
                </a:solidFill>
              </a:rPr>
              <a:t>應用技能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2B0E6CC4-8E32-4DE7-B71A-0AE0F2BD17A1}"/>
              </a:ext>
            </a:extLst>
          </p:cNvPr>
          <p:cNvSpPr/>
          <p:nvPr/>
        </p:nvSpPr>
        <p:spPr>
          <a:xfrm>
            <a:off x="5300123" y="1460334"/>
            <a:ext cx="645470" cy="6454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6898E90-01BD-4C76-BF1A-BFABAAC93191}"/>
              </a:ext>
            </a:extLst>
          </p:cNvPr>
          <p:cNvSpPr/>
          <p:nvPr/>
        </p:nvSpPr>
        <p:spPr>
          <a:xfrm>
            <a:off x="10543275" y="3100878"/>
            <a:ext cx="645470" cy="6454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BA7F9FE-742B-4CFC-AEFF-5B0473541840}"/>
              </a:ext>
            </a:extLst>
          </p:cNvPr>
          <p:cNvSpPr/>
          <p:nvPr/>
        </p:nvSpPr>
        <p:spPr>
          <a:xfrm>
            <a:off x="10574416" y="1460528"/>
            <a:ext cx="645470" cy="6454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78CDD035-0036-4453-BC99-FE4D2A3E4B6A}"/>
              </a:ext>
            </a:extLst>
          </p:cNvPr>
          <p:cNvSpPr/>
          <p:nvPr/>
        </p:nvSpPr>
        <p:spPr>
          <a:xfrm>
            <a:off x="5307194" y="3093476"/>
            <a:ext cx="645470" cy="6454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06" name="직사각형 246">
            <a:extLst>
              <a:ext uri="{FF2B5EF4-FFF2-40B4-BE49-F238E27FC236}">
                <a16:creationId xmlns:a16="http://schemas.microsoft.com/office/drawing/2014/main" id="{A0F8D91F-37B7-4A12-B1FF-0EEDA58F2E13}"/>
              </a:ext>
            </a:extLst>
          </p:cNvPr>
          <p:cNvSpPr/>
          <p:nvPr/>
        </p:nvSpPr>
        <p:spPr>
          <a:xfrm>
            <a:off x="2037405" y="3646268"/>
            <a:ext cx="3276967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實習環境及福利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8" name="직사각형 246">
            <a:extLst>
              <a:ext uri="{FF2B5EF4-FFF2-40B4-BE49-F238E27FC236}">
                <a16:creationId xmlns:a16="http://schemas.microsoft.com/office/drawing/2014/main" id="{7EC8F7C2-B2CC-4959-AAC4-8E82855863CE}"/>
              </a:ext>
            </a:extLst>
          </p:cNvPr>
          <p:cNvSpPr/>
          <p:nvPr/>
        </p:nvSpPr>
        <p:spPr>
          <a:xfrm>
            <a:off x="7349635" y="3655482"/>
            <a:ext cx="3276967" cy="4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心得感想與學到的東西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CC0FA8C-D511-4C1B-B53E-EE3F66C1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8" y="1286003"/>
            <a:ext cx="875209" cy="875209"/>
          </a:xfrm>
          <a:prstGeom prst="rect">
            <a:avLst/>
          </a:prstGeom>
        </p:spPr>
      </p:pic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D0483857-A5B2-4549-B851-AF08900D3F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97" y="1353101"/>
            <a:ext cx="837720" cy="83772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0B6DA0D-3659-45B4-B3A2-9F57819C6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4839" y1="31855" x2="54839" y2="31855"/>
                        <a14:foregroundMark x1="51613" y1="31048" x2="51613" y2="31048"/>
                        <a14:foregroundMark x1="30242" y1="34677" x2="30242" y2="34677"/>
                        <a14:foregroundMark x1="27823" y1="49194" x2="27823" y2="49194"/>
                        <a14:foregroundMark x1="29839" y1="64516" x2="29839" y2="64516"/>
                        <a14:foregroundMark x1="60887" y1="64113" x2="60887" y2="64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36" y="3022508"/>
            <a:ext cx="804654" cy="804654"/>
          </a:xfrm>
          <a:prstGeom prst="rect">
            <a:avLst/>
          </a:prstGeom>
        </p:spPr>
      </p:pic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94B74F71-7424-436F-B24A-565D862720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611" y="2990655"/>
            <a:ext cx="887306" cy="8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26755" y="43190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TextBox 9">
            <a:extLst>
              <a:ext uri="{FF2B5EF4-FFF2-40B4-BE49-F238E27FC236}">
                <a16:creationId xmlns:a16="http://schemas.microsoft.com/office/drawing/2014/main" id="{AC9EB802-B529-4CEE-937E-65811DF12534}"/>
              </a:ext>
            </a:extLst>
          </p:cNvPr>
          <p:cNvSpPr txBox="1"/>
          <p:nvPr/>
        </p:nvSpPr>
        <p:spPr>
          <a:xfrm>
            <a:off x="407606" y="87443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為什麼要實習</a:t>
            </a:r>
            <a:r>
              <a:rPr lang="en-US" altLang="zh-TW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CAECC40A-CE75-43D3-A239-E016BEA97E6D}"/>
              </a:ext>
            </a:extLst>
          </p:cNvPr>
          <p:cNvSpPr txBox="1"/>
          <p:nvPr/>
        </p:nvSpPr>
        <p:spPr>
          <a:xfrm>
            <a:off x="1550699" y="1621094"/>
            <a:ext cx="60840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prstClr val="white"/>
                </a:solidFill>
              </a:rPr>
              <a:t>四下沒有缺學分</a:t>
            </a:r>
            <a:endParaRPr lang="en-US" altLang="zh-TW" sz="2400" b="1" dirty="0">
              <a:solidFill>
                <a:prstClr val="white"/>
              </a:solidFill>
            </a:endParaRPr>
          </a:p>
          <a:p>
            <a:endParaRPr lang="en-US" altLang="zh-TW" sz="2400" b="1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prstClr val="white"/>
                </a:solidFill>
              </a:rPr>
              <a:t>體驗職場生活</a:t>
            </a:r>
            <a:endParaRPr lang="en-US" altLang="zh-TW" sz="2400" b="1" dirty="0">
              <a:solidFill>
                <a:prstClr val="white"/>
              </a:solidFill>
            </a:endParaRPr>
          </a:p>
          <a:p>
            <a:endParaRPr lang="en-US" altLang="zh-TW" sz="2400" b="1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prstClr val="white"/>
                </a:solidFill>
              </a:rPr>
              <a:t>將學校所學的應用在職場上</a:t>
            </a:r>
            <a:endParaRPr lang="en-US" altLang="zh-TW" sz="2400" b="1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prstClr val="white"/>
                </a:solidFill>
              </a:rPr>
              <a:t>生活獨立，提早存錢</a:t>
            </a:r>
            <a:endParaRPr lang="en-US" altLang="zh-TW" sz="2400" b="1" dirty="0">
              <a:solidFill>
                <a:prstClr val="white"/>
              </a:solidFill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0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495300" y="43190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實習主要在做什麼</a:t>
            </a:r>
            <a:r>
              <a:rPr lang="en-US" altLang="zh-TW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89648" y="0"/>
            <a:ext cx="12192001" cy="6858000"/>
            <a:chOff x="0" y="1"/>
            <a:chExt cx="12192001" cy="6858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287623" y="550634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598904" y="6370362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898400" y="6515629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49656C63-3AD6-4222-9488-4260DD6861A2}"/>
              </a:ext>
            </a:extLst>
          </p:cNvPr>
          <p:cNvSpPr/>
          <p:nvPr/>
        </p:nvSpPr>
        <p:spPr>
          <a:xfrm>
            <a:off x="7148140" y="3890831"/>
            <a:ext cx="1707574" cy="120032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儲存影像資料</a:t>
            </a:r>
            <a:endParaRPr lang="en-US" altLang="zh-TW" sz="1600" b="1" dirty="0">
              <a:solidFill>
                <a:prstClr val="white"/>
              </a:solidFill>
            </a:endParaRPr>
          </a:p>
          <a:p>
            <a:r>
              <a:rPr lang="zh-TW" altLang="en-US" sz="1600" b="1" dirty="0">
                <a:solidFill>
                  <a:prstClr val="white"/>
                </a:solidFill>
              </a:rPr>
              <a:t>警告傳送</a:t>
            </a:r>
            <a:endParaRPr lang="en-US" altLang="zh-TW" sz="1600" b="1" dirty="0">
              <a:solidFill>
                <a:prstClr val="white"/>
              </a:solidFill>
            </a:endParaRPr>
          </a:p>
          <a:p>
            <a:r>
              <a:rPr lang="zh-TW" altLang="en-US" sz="1600" b="1" dirty="0">
                <a:solidFill>
                  <a:prstClr val="white"/>
                </a:solidFill>
              </a:rPr>
              <a:t>訓練模組</a:t>
            </a:r>
            <a:endParaRPr lang="en-US" altLang="zh-TW" sz="1600" b="1" dirty="0">
              <a:solidFill>
                <a:prstClr val="white"/>
              </a:solidFill>
            </a:endParaRPr>
          </a:p>
          <a:p>
            <a:r>
              <a:rPr lang="zh-TW" altLang="en-US" sz="1600" b="1" dirty="0">
                <a:solidFill>
                  <a:prstClr val="white"/>
                </a:solidFill>
              </a:rPr>
              <a:t>進一步資料分析</a:t>
            </a:r>
          </a:p>
        </p:txBody>
      </p:sp>
      <p:sp>
        <p:nvSpPr>
          <p:cNvPr id="411" name="文字方塊 410">
            <a:extLst>
              <a:ext uri="{FF2B5EF4-FFF2-40B4-BE49-F238E27FC236}">
                <a16:creationId xmlns:a16="http://schemas.microsoft.com/office/drawing/2014/main" id="{DEA61639-F225-4A4A-AE3F-794C7AD75A74}"/>
              </a:ext>
            </a:extLst>
          </p:cNvPr>
          <p:cNvSpPr txBox="1"/>
          <p:nvPr/>
        </p:nvSpPr>
        <p:spPr>
          <a:xfrm>
            <a:off x="495300" y="1019158"/>
            <a:ext cx="850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2" name="文字方塊 411">
            <a:extLst>
              <a:ext uri="{FF2B5EF4-FFF2-40B4-BE49-F238E27FC236}">
                <a16:creationId xmlns:a16="http://schemas.microsoft.com/office/drawing/2014/main" id="{220451CC-ED64-4E23-97DD-C3D80DD55629}"/>
              </a:ext>
            </a:extLst>
          </p:cNvPr>
          <p:cNvSpPr txBox="1"/>
          <p:nvPr/>
        </p:nvSpPr>
        <p:spPr>
          <a:xfrm>
            <a:off x="945511" y="3384425"/>
            <a:ext cx="3898989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white"/>
                </a:solidFill>
              </a:rPr>
              <a:t>實習內容</a:t>
            </a:r>
            <a:r>
              <a:rPr lang="en-US" altLang="zh-TW" sz="2000" b="1" dirty="0">
                <a:solidFill>
                  <a:prstClr val="white"/>
                </a:solidFill>
              </a:rPr>
              <a:t>:</a:t>
            </a:r>
          </a:p>
          <a:p>
            <a:r>
              <a:rPr lang="en-US" altLang="zh-TW" sz="2000" b="1" dirty="0">
                <a:solidFill>
                  <a:prstClr val="white"/>
                </a:solidFill>
              </a:rPr>
              <a:t>	</a:t>
            </a:r>
            <a:r>
              <a:rPr lang="zh-TW" altLang="en-US" sz="2000" b="1" dirty="0">
                <a:solidFill>
                  <a:prstClr val="white"/>
                </a:solidFill>
              </a:rPr>
              <a:t> </a:t>
            </a:r>
            <a:r>
              <a:rPr lang="en-US" altLang="zh-TW" sz="2000" b="1" dirty="0">
                <a:solidFill>
                  <a:prstClr val="white"/>
                </a:solidFill>
              </a:rPr>
              <a:t>1.</a:t>
            </a:r>
            <a:r>
              <a:rPr lang="zh-TW" altLang="en-US" sz="2000" b="1" dirty="0">
                <a:solidFill>
                  <a:prstClr val="white"/>
                </a:solidFill>
              </a:rPr>
              <a:t>每週進度報告</a:t>
            </a:r>
            <a:endParaRPr lang="en-US" altLang="zh-TW" sz="2000" b="1" dirty="0">
              <a:solidFill>
                <a:prstClr val="white"/>
              </a:solidFill>
            </a:endParaRPr>
          </a:p>
          <a:p>
            <a:r>
              <a:rPr lang="en-US" altLang="zh-TW" sz="2000" b="1" dirty="0">
                <a:solidFill>
                  <a:prstClr val="white"/>
                </a:solidFill>
              </a:rPr>
              <a:t>	</a:t>
            </a:r>
            <a:r>
              <a:rPr lang="zh-TW" altLang="en-US" sz="2000" b="1" dirty="0">
                <a:solidFill>
                  <a:prstClr val="white"/>
                </a:solidFill>
              </a:rPr>
              <a:t> </a:t>
            </a:r>
            <a:r>
              <a:rPr lang="en-US" altLang="zh-TW" sz="2000" b="1" dirty="0">
                <a:solidFill>
                  <a:prstClr val="white"/>
                </a:solidFill>
              </a:rPr>
              <a:t>2.</a:t>
            </a:r>
            <a:r>
              <a:rPr lang="zh-TW" altLang="en-US" sz="2000" b="1" dirty="0">
                <a:solidFill>
                  <a:prstClr val="white"/>
                </a:solidFill>
              </a:rPr>
              <a:t>硬體環境架設</a:t>
            </a:r>
            <a:endParaRPr lang="en-US" altLang="zh-TW" sz="2000" b="1" dirty="0">
              <a:solidFill>
                <a:prstClr val="white"/>
              </a:solidFill>
            </a:endParaRPr>
          </a:p>
          <a:p>
            <a:r>
              <a:rPr lang="en-US" altLang="zh-TW" sz="2000" b="1" dirty="0">
                <a:solidFill>
                  <a:prstClr val="white"/>
                </a:solidFill>
              </a:rPr>
              <a:t>	</a:t>
            </a:r>
            <a:r>
              <a:rPr lang="zh-TW" altLang="en-US" sz="2000" b="1" dirty="0">
                <a:solidFill>
                  <a:prstClr val="white"/>
                </a:solidFill>
              </a:rPr>
              <a:t> </a:t>
            </a:r>
            <a:r>
              <a:rPr lang="en-US" altLang="zh-TW" sz="2000" b="1" dirty="0">
                <a:solidFill>
                  <a:prstClr val="white"/>
                </a:solidFill>
              </a:rPr>
              <a:t>3.Python</a:t>
            </a:r>
            <a:r>
              <a:rPr lang="zh-TW" altLang="en-US" sz="2000" b="1" dirty="0">
                <a:solidFill>
                  <a:prstClr val="white"/>
                </a:solidFill>
              </a:rPr>
              <a:t>程式撰寫</a:t>
            </a:r>
            <a:endParaRPr lang="en-US" altLang="zh-TW" sz="2000" b="1" dirty="0">
              <a:solidFill>
                <a:prstClr val="white"/>
              </a:solidFill>
            </a:endParaRPr>
          </a:p>
          <a:p>
            <a:r>
              <a:rPr lang="en-US" altLang="zh-TW" sz="2000" b="1" dirty="0">
                <a:solidFill>
                  <a:prstClr val="white"/>
                </a:solidFill>
              </a:rPr>
              <a:t>	 4.YOLO</a:t>
            </a:r>
            <a:r>
              <a:rPr lang="zh-TW" altLang="en-US" sz="2000" b="1" dirty="0">
                <a:solidFill>
                  <a:prstClr val="white"/>
                </a:solidFill>
              </a:rPr>
              <a:t>模型訓練及優化</a:t>
            </a:r>
            <a:endParaRPr lang="en-US" altLang="zh-TW" sz="2000" b="1" dirty="0">
              <a:solidFill>
                <a:prstClr val="white"/>
              </a:solidFill>
            </a:endParaRPr>
          </a:p>
          <a:p>
            <a:r>
              <a:rPr lang="en-US" altLang="zh-TW" sz="2000" b="1" dirty="0">
                <a:solidFill>
                  <a:prstClr val="white"/>
                </a:solidFill>
              </a:rPr>
              <a:t>	</a:t>
            </a:r>
            <a:r>
              <a:rPr lang="zh-TW" altLang="en-US" sz="2000" b="1" dirty="0">
                <a:solidFill>
                  <a:prstClr val="white"/>
                </a:solidFill>
              </a:rPr>
              <a:t> </a:t>
            </a:r>
            <a:r>
              <a:rPr lang="en-US" altLang="zh-TW" sz="2000" b="1" dirty="0">
                <a:solidFill>
                  <a:prstClr val="white"/>
                </a:solidFill>
              </a:rPr>
              <a:t>5.</a:t>
            </a:r>
            <a:r>
              <a:rPr lang="zh-TW" altLang="en-US" sz="2000" b="1" dirty="0">
                <a:solidFill>
                  <a:prstClr val="white"/>
                </a:solidFill>
              </a:rPr>
              <a:t>參與內外部會議</a:t>
            </a:r>
            <a:endParaRPr lang="en-US" altLang="zh-TW" sz="2000" b="1" dirty="0">
              <a:solidFill>
                <a:prstClr val="white"/>
              </a:solidFill>
            </a:endParaRPr>
          </a:p>
        </p:txBody>
      </p:sp>
      <p:pic>
        <p:nvPicPr>
          <p:cNvPr id="413" name="Picture 7">
            <a:extLst>
              <a:ext uri="{FF2B5EF4-FFF2-40B4-BE49-F238E27FC236}">
                <a16:creationId xmlns:a16="http://schemas.microsoft.com/office/drawing/2014/main" id="{24A87866-40C6-4490-9822-BFA0978F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97" y="3800638"/>
            <a:ext cx="1163220" cy="125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4" name="Picture 5">
            <a:extLst>
              <a:ext uri="{FF2B5EF4-FFF2-40B4-BE49-F238E27FC236}">
                <a16:creationId xmlns:a16="http://schemas.microsoft.com/office/drawing/2014/main" id="{F79AC798-E8F1-45F6-8132-A5D9BCD4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27072" y1="16822" x2="27072" y2="16822"/>
                        <a14:backgroundMark x1="27072" y1="16822" x2="27072" y2="16822"/>
                        <a14:backgroundMark x1="27072" y1="16822" x2="27072" y2="16822"/>
                        <a14:backgroundMark x1="27072" y1="16822" x2="27072" y2="16822"/>
                        <a14:backgroundMark x1="27072" y1="16822" x2="27072" y2="16822"/>
                        <a14:backgroundMark x1="27072" y1="16822" x2="93370" y2="168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50" y="1507001"/>
            <a:ext cx="1767671" cy="104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5" name="圖片 414">
            <a:extLst>
              <a:ext uri="{FF2B5EF4-FFF2-40B4-BE49-F238E27FC236}">
                <a16:creationId xmlns:a16="http://schemas.microsoft.com/office/drawing/2014/main" id="{FF8623CB-5FAF-47AB-9FEA-2C9EA7D73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72" y="1191184"/>
            <a:ext cx="2234076" cy="152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6" name="向右箭號 8">
            <a:extLst>
              <a:ext uri="{FF2B5EF4-FFF2-40B4-BE49-F238E27FC236}">
                <a16:creationId xmlns:a16="http://schemas.microsoft.com/office/drawing/2014/main" id="{600199C6-2728-437C-974F-DC3333AFD59B}"/>
              </a:ext>
            </a:extLst>
          </p:cNvPr>
          <p:cNvSpPr/>
          <p:nvPr/>
        </p:nvSpPr>
        <p:spPr>
          <a:xfrm>
            <a:off x="4543425" y="1736191"/>
            <a:ext cx="720080" cy="43204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7" name="文字方塊 416">
            <a:extLst>
              <a:ext uri="{FF2B5EF4-FFF2-40B4-BE49-F238E27FC236}">
                <a16:creationId xmlns:a16="http://schemas.microsoft.com/office/drawing/2014/main" id="{B678DA30-B60D-4EA6-82A7-29BFE10ADA2F}"/>
              </a:ext>
            </a:extLst>
          </p:cNvPr>
          <p:cNvSpPr txBox="1"/>
          <p:nvPr/>
        </p:nvSpPr>
        <p:spPr>
          <a:xfrm>
            <a:off x="5600992" y="1100135"/>
            <a:ext cx="1259780" cy="40011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及時辨識</a:t>
            </a:r>
          </a:p>
        </p:txBody>
      </p:sp>
      <p:sp>
        <p:nvSpPr>
          <p:cNvPr id="418" name="向右箭號 10">
            <a:extLst>
              <a:ext uri="{FF2B5EF4-FFF2-40B4-BE49-F238E27FC236}">
                <a16:creationId xmlns:a16="http://schemas.microsoft.com/office/drawing/2014/main" id="{524B5D1A-19E6-4DE4-99E5-9384198034B0}"/>
              </a:ext>
            </a:extLst>
          </p:cNvPr>
          <p:cNvSpPr/>
          <p:nvPr/>
        </p:nvSpPr>
        <p:spPr>
          <a:xfrm>
            <a:off x="7478714" y="1753877"/>
            <a:ext cx="720080" cy="43204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6A6F9F9B-3442-4876-9CD3-AA872BD6A59C}"/>
              </a:ext>
            </a:extLst>
          </p:cNvPr>
          <p:cNvSpPr txBox="1"/>
          <p:nvPr/>
        </p:nvSpPr>
        <p:spPr>
          <a:xfrm>
            <a:off x="8981269" y="2873174"/>
            <a:ext cx="165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prstClr val="white"/>
                </a:solidFill>
              </a:rPr>
              <a:t>辨識結果呈現</a:t>
            </a:r>
          </a:p>
        </p:txBody>
      </p:sp>
      <p:sp>
        <p:nvSpPr>
          <p:cNvPr id="420" name="向下箭號 12">
            <a:extLst>
              <a:ext uri="{FF2B5EF4-FFF2-40B4-BE49-F238E27FC236}">
                <a16:creationId xmlns:a16="http://schemas.microsoft.com/office/drawing/2014/main" id="{8636DE89-7423-4B89-B557-22C28EC36CDA}"/>
              </a:ext>
            </a:extLst>
          </p:cNvPr>
          <p:cNvSpPr/>
          <p:nvPr/>
        </p:nvSpPr>
        <p:spPr>
          <a:xfrm>
            <a:off x="6330090" y="2900332"/>
            <a:ext cx="302915" cy="576064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向下箭號 13">
            <a:extLst>
              <a:ext uri="{FF2B5EF4-FFF2-40B4-BE49-F238E27FC236}">
                <a16:creationId xmlns:a16="http://schemas.microsoft.com/office/drawing/2014/main" id="{5F9D14DA-EC06-495F-95BA-11575FAA3A3D}"/>
              </a:ext>
            </a:extLst>
          </p:cNvPr>
          <p:cNvSpPr/>
          <p:nvPr/>
        </p:nvSpPr>
        <p:spPr>
          <a:xfrm rot="10800000">
            <a:off x="5834630" y="2854890"/>
            <a:ext cx="302916" cy="585356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文字方塊 421">
            <a:extLst>
              <a:ext uri="{FF2B5EF4-FFF2-40B4-BE49-F238E27FC236}">
                <a16:creationId xmlns:a16="http://schemas.microsoft.com/office/drawing/2014/main" id="{BF221702-C93C-4CD1-96F3-21D0F77E44D5}"/>
              </a:ext>
            </a:extLst>
          </p:cNvPr>
          <p:cNvSpPr txBox="1"/>
          <p:nvPr/>
        </p:nvSpPr>
        <p:spPr>
          <a:xfrm>
            <a:off x="4503995" y="2982036"/>
            <a:ext cx="130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prstClr val="white"/>
                </a:solidFill>
              </a:rPr>
              <a:t>提供模型</a:t>
            </a:r>
          </a:p>
        </p:txBody>
      </p: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ADFC1CA8-EF13-4CDF-BE69-6EA48CDE7157}"/>
              </a:ext>
            </a:extLst>
          </p:cNvPr>
          <p:cNvSpPr txBox="1"/>
          <p:nvPr/>
        </p:nvSpPr>
        <p:spPr>
          <a:xfrm>
            <a:off x="6822047" y="2963374"/>
            <a:ext cx="198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prstClr val="white"/>
                </a:solidFill>
              </a:rPr>
              <a:t>傳送結果及資訊</a:t>
            </a:r>
          </a:p>
        </p:txBody>
      </p:sp>
      <p:sp>
        <p:nvSpPr>
          <p:cNvPr id="425" name="文字方塊 424">
            <a:extLst>
              <a:ext uri="{FF2B5EF4-FFF2-40B4-BE49-F238E27FC236}">
                <a16:creationId xmlns:a16="http://schemas.microsoft.com/office/drawing/2014/main" id="{0389DAFC-B148-46E9-BB50-348BDC90E2C6}"/>
              </a:ext>
            </a:extLst>
          </p:cNvPr>
          <p:cNvSpPr txBox="1"/>
          <p:nvPr/>
        </p:nvSpPr>
        <p:spPr>
          <a:xfrm>
            <a:off x="5620263" y="2439656"/>
            <a:ext cx="14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邊緣電腦</a:t>
            </a:r>
          </a:p>
        </p:txBody>
      </p:sp>
      <p:pic>
        <p:nvPicPr>
          <p:cNvPr id="426" name="Picture 4" descr="C:\Users\24153\label\images\image001.jpg">
            <a:extLst>
              <a:ext uri="{FF2B5EF4-FFF2-40B4-BE49-F238E27FC236}">
                <a16:creationId xmlns:a16="http://schemas.microsoft.com/office/drawing/2014/main" id="{A299AE71-91A5-4D43-A4AD-604790A6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69" y="1156159"/>
            <a:ext cx="1944216" cy="13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6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26755" y="43190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TextBox 9">
            <a:extLst>
              <a:ext uri="{FF2B5EF4-FFF2-40B4-BE49-F238E27FC236}">
                <a16:creationId xmlns:a16="http://schemas.microsoft.com/office/drawing/2014/main" id="{AC9EB802-B529-4CEE-937E-65811DF12534}"/>
              </a:ext>
            </a:extLst>
          </p:cNvPr>
          <p:cNvSpPr txBox="1"/>
          <p:nvPr/>
        </p:nvSpPr>
        <p:spPr>
          <a:xfrm>
            <a:off x="407606" y="87443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實習環境及福利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325" name="文字方塊 324">
            <a:extLst>
              <a:ext uri="{FF2B5EF4-FFF2-40B4-BE49-F238E27FC236}">
                <a16:creationId xmlns:a16="http://schemas.microsoft.com/office/drawing/2014/main" id="{E55DD3AC-133C-471C-B443-60A7B4D10DA4}"/>
              </a:ext>
            </a:extLst>
          </p:cNvPr>
          <p:cNvSpPr txBox="1"/>
          <p:nvPr/>
        </p:nvSpPr>
        <p:spPr>
          <a:xfrm>
            <a:off x="1649859" y="2381930"/>
            <a:ext cx="836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white"/>
                </a:solidFill>
              </a:rPr>
              <a:t>員工福利</a:t>
            </a:r>
            <a:r>
              <a:rPr lang="en-US" altLang="zh-TW" sz="2000" b="1" dirty="0">
                <a:solidFill>
                  <a:prstClr val="white"/>
                </a:solidFill>
              </a:rPr>
              <a:t>:</a:t>
            </a:r>
          </a:p>
          <a:p>
            <a:r>
              <a:rPr lang="zh-TW" altLang="en-US" sz="2000" b="1" dirty="0">
                <a:solidFill>
                  <a:prstClr val="white"/>
                </a:solidFill>
              </a:rPr>
              <a:t>由於是新進人員的關係，所以有時候會提供點心，還有問問近況等等的，然後特別節日或生日時都會送禮</a:t>
            </a:r>
          </a:p>
        </p:txBody>
      </p:sp>
      <p:sp>
        <p:nvSpPr>
          <p:cNvPr id="326" name="文字方塊 325">
            <a:extLst>
              <a:ext uri="{FF2B5EF4-FFF2-40B4-BE49-F238E27FC236}">
                <a16:creationId xmlns:a16="http://schemas.microsoft.com/office/drawing/2014/main" id="{16887774-64F1-461D-99B1-7708E023665E}"/>
              </a:ext>
            </a:extLst>
          </p:cNvPr>
          <p:cNvSpPr txBox="1"/>
          <p:nvPr/>
        </p:nvSpPr>
        <p:spPr>
          <a:xfrm>
            <a:off x="1657251" y="360606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white"/>
                </a:solidFill>
              </a:rPr>
              <a:t>設備方面</a:t>
            </a:r>
            <a:r>
              <a:rPr lang="en-US" altLang="zh-TW" sz="2000" b="1" dirty="0">
                <a:solidFill>
                  <a:prstClr val="white"/>
                </a:solidFill>
              </a:rPr>
              <a:t>:</a:t>
            </a:r>
          </a:p>
          <a:p>
            <a:r>
              <a:rPr lang="zh-TW" altLang="en-US" sz="2000" b="1" dirty="0">
                <a:solidFill>
                  <a:prstClr val="white"/>
                </a:solidFill>
              </a:rPr>
              <a:t>有提供小型的健身房，保健室，以及盲胞按摩</a:t>
            </a:r>
          </a:p>
        </p:txBody>
      </p: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A687EC50-36FB-46FD-AC7C-0F1A20171B3D}"/>
              </a:ext>
            </a:extLst>
          </p:cNvPr>
          <p:cNvSpPr txBox="1"/>
          <p:nvPr/>
        </p:nvSpPr>
        <p:spPr>
          <a:xfrm>
            <a:off x="1657251" y="4482936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white"/>
                </a:solidFill>
              </a:rPr>
              <a:t>供餐方面</a:t>
            </a:r>
            <a:r>
              <a:rPr lang="en-US" altLang="zh-TW" sz="2000" b="1" dirty="0">
                <a:solidFill>
                  <a:prstClr val="white"/>
                </a:solidFill>
              </a:rPr>
              <a:t>:</a:t>
            </a:r>
          </a:p>
          <a:p>
            <a:r>
              <a:rPr lang="zh-TW" altLang="en-US" sz="2000" b="1" dirty="0">
                <a:solidFill>
                  <a:prstClr val="white"/>
                </a:solidFill>
              </a:rPr>
              <a:t>由於公司裡面有自己的餐廳及咖啡廳，每天都有免費午餐可以三選一</a:t>
            </a:r>
            <a:r>
              <a:rPr lang="en-US" altLang="zh-TW" sz="2000" b="1" dirty="0">
                <a:solidFill>
                  <a:prstClr val="white"/>
                </a:solidFill>
              </a:rPr>
              <a:t>(</a:t>
            </a:r>
            <a:r>
              <a:rPr lang="zh-TW" altLang="en-US" sz="2000" b="1" dirty="0">
                <a:solidFill>
                  <a:prstClr val="white"/>
                </a:solidFill>
              </a:rPr>
              <a:t>麵食，自助餐，簡餐類</a:t>
            </a:r>
            <a:r>
              <a:rPr lang="en-US" altLang="zh-TW" sz="2000" b="1" dirty="0">
                <a:solidFill>
                  <a:prstClr val="white"/>
                </a:solidFill>
              </a:rPr>
              <a:t>)</a:t>
            </a:r>
            <a:endParaRPr lang="zh-TW" altLang="en-US" sz="2000" b="1" dirty="0">
              <a:solidFill>
                <a:prstClr val="white"/>
              </a:solidFill>
            </a:endParaRPr>
          </a:p>
        </p:txBody>
      </p:sp>
      <p:sp>
        <p:nvSpPr>
          <p:cNvPr id="328" name="文字方塊 327">
            <a:extLst>
              <a:ext uri="{FF2B5EF4-FFF2-40B4-BE49-F238E27FC236}">
                <a16:creationId xmlns:a16="http://schemas.microsoft.com/office/drawing/2014/main" id="{43A30A6C-66DF-4A9E-8BB9-DA92D80FE52E}"/>
              </a:ext>
            </a:extLst>
          </p:cNvPr>
          <p:cNvSpPr txBox="1"/>
          <p:nvPr/>
        </p:nvSpPr>
        <p:spPr>
          <a:xfrm>
            <a:off x="1657251" y="1386592"/>
            <a:ext cx="83529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white"/>
                </a:solidFill>
              </a:rPr>
              <a:t>基本配備</a:t>
            </a:r>
            <a:r>
              <a:rPr lang="en-US" altLang="zh-TW" sz="2000" b="1" dirty="0">
                <a:solidFill>
                  <a:prstClr val="white"/>
                </a:solidFill>
              </a:rPr>
              <a:t>:</a:t>
            </a:r>
          </a:p>
          <a:p>
            <a:r>
              <a:rPr lang="zh-TW" altLang="en-US" sz="2000" b="1" dirty="0">
                <a:solidFill>
                  <a:prstClr val="white"/>
                </a:solidFill>
              </a:rPr>
              <a:t>每個人都有自己獨立的辦公桌，電腦，置物櫃，鞋櫃，車位等等的</a:t>
            </a:r>
          </a:p>
          <a:p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84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3CD45529-4D95-4CC8-8128-454C72ECADA6}"/>
              </a:ext>
            </a:extLst>
          </p:cNvPr>
          <p:cNvGrpSpPr/>
          <p:nvPr/>
        </p:nvGrpSpPr>
        <p:grpSpPr>
          <a:xfrm>
            <a:off x="26755" y="43190"/>
            <a:ext cx="12192001" cy="6858000"/>
            <a:chOff x="0" y="1"/>
            <a:chExt cx="12192001" cy="6858000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7C0AA6-492A-4A92-BB85-E21DC4021563}"/>
                </a:ext>
              </a:extLst>
            </p:cNvPr>
            <p:cNvGrpSpPr/>
            <p:nvPr/>
          </p:nvGrpSpPr>
          <p:grpSpPr>
            <a:xfrm>
              <a:off x="112175" y="6144949"/>
              <a:ext cx="936000" cy="608573"/>
              <a:chOff x="112175" y="6144949"/>
              <a:chExt cx="936000" cy="608573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6A1C6C0-5E6D-4CE0-873D-9201F9E8658B}"/>
                  </a:ext>
                </a:extLst>
              </p:cNvPr>
              <p:cNvSpPr/>
              <p:nvPr/>
            </p:nvSpPr>
            <p:spPr>
              <a:xfrm>
                <a:off x="11217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DC65B-84FB-4F23-B56A-64656B1AFAE5}"/>
                  </a:ext>
                </a:extLst>
              </p:cNvPr>
              <p:cNvSpPr/>
              <p:nvPr/>
            </p:nvSpPr>
            <p:spPr>
              <a:xfrm>
                <a:off x="22449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4C42FF3F-01FF-4F79-8092-6329DAC943C5}"/>
                  </a:ext>
                </a:extLst>
              </p:cNvPr>
              <p:cNvSpPr/>
              <p:nvPr/>
            </p:nvSpPr>
            <p:spPr>
              <a:xfrm>
                <a:off x="336811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C370B1F-E663-466B-9B18-D70115A32640}"/>
                  </a:ext>
                </a:extLst>
              </p:cNvPr>
              <p:cNvSpPr/>
              <p:nvPr/>
            </p:nvSpPr>
            <p:spPr>
              <a:xfrm>
                <a:off x="449129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44BB0553-39FE-4B15-A89B-82227573EB39}"/>
                  </a:ext>
                </a:extLst>
              </p:cNvPr>
              <p:cNvSpPr/>
              <p:nvPr/>
            </p:nvSpPr>
            <p:spPr>
              <a:xfrm>
                <a:off x="561447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7455FC4D-5C0A-4976-8766-569B76A4661D}"/>
                  </a:ext>
                </a:extLst>
              </p:cNvPr>
              <p:cNvSpPr/>
              <p:nvPr/>
            </p:nvSpPr>
            <p:spPr>
              <a:xfrm>
                <a:off x="673765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2223FC7-87D5-4D5B-8816-4FABA14A48B8}"/>
                  </a:ext>
                </a:extLst>
              </p:cNvPr>
              <p:cNvSpPr/>
              <p:nvPr/>
            </p:nvSpPr>
            <p:spPr>
              <a:xfrm>
                <a:off x="786083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DA956B2D-FA71-4467-A4AF-380D0C6DB256}"/>
                  </a:ext>
                </a:extLst>
              </p:cNvPr>
              <p:cNvSpPr/>
              <p:nvPr/>
            </p:nvSpPr>
            <p:spPr>
              <a:xfrm>
                <a:off x="898400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B454AA5-ACCC-4C10-90E9-99784FF00F2E}"/>
                  </a:ext>
                </a:extLst>
              </p:cNvPr>
              <p:cNvSpPr/>
              <p:nvPr/>
            </p:nvSpPr>
            <p:spPr>
              <a:xfrm>
                <a:off x="1010718" y="6144949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4B684536-5F35-4A30-A30E-1EF8907606E7}"/>
                  </a:ext>
                </a:extLst>
              </p:cNvPr>
              <p:cNvSpPr/>
              <p:nvPr/>
            </p:nvSpPr>
            <p:spPr>
              <a:xfrm>
                <a:off x="11217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24C841-9A74-409D-8FA4-C07E7CE27B91}"/>
                  </a:ext>
                </a:extLst>
              </p:cNvPr>
              <p:cNvSpPr/>
              <p:nvPr/>
            </p:nvSpPr>
            <p:spPr>
              <a:xfrm>
                <a:off x="22449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3A7CE99B-09E3-4D8A-8B63-69CB52978986}"/>
                  </a:ext>
                </a:extLst>
              </p:cNvPr>
              <p:cNvSpPr/>
              <p:nvPr/>
            </p:nvSpPr>
            <p:spPr>
              <a:xfrm>
                <a:off x="336811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4A2EA87-D335-46AC-BB4B-FC0C31FB2B3F}"/>
                  </a:ext>
                </a:extLst>
              </p:cNvPr>
              <p:cNvSpPr/>
              <p:nvPr/>
            </p:nvSpPr>
            <p:spPr>
              <a:xfrm>
                <a:off x="449129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91D37AC-1E5C-44C7-B2A7-F8DE88C1EE4A}"/>
                  </a:ext>
                </a:extLst>
              </p:cNvPr>
              <p:cNvSpPr/>
              <p:nvPr/>
            </p:nvSpPr>
            <p:spPr>
              <a:xfrm>
                <a:off x="561447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078A854-CCC4-4128-81EA-7447ACCFFC21}"/>
                  </a:ext>
                </a:extLst>
              </p:cNvPr>
              <p:cNvSpPr/>
              <p:nvPr/>
            </p:nvSpPr>
            <p:spPr>
              <a:xfrm>
                <a:off x="673765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CA001BF-AD2F-4F0C-8F8B-574C9F63AE18}"/>
                  </a:ext>
                </a:extLst>
              </p:cNvPr>
              <p:cNvSpPr/>
              <p:nvPr/>
            </p:nvSpPr>
            <p:spPr>
              <a:xfrm>
                <a:off x="786083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AF9756E-D8EC-4878-960F-D55208EEA165}"/>
                  </a:ext>
                </a:extLst>
              </p:cNvPr>
              <p:cNvSpPr/>
              <p:nvPr/>
            </p:nvSpPr>
            <p:spPr>
              <a:xfrm>
                <a:off x="898400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DAB010C7-3FA9-417E-8CDE-A9012708C8E9}"/>
                  </a:ext>
                </a:extLst>
              </p:cNvPr>
              <p:cNvSpPr/>
              <p:nvPr/>
            </p:nvSpPr>
            <p:spPr>
              <a:xfrm>
                <a:off x="1010718" y="6259464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B9EC8505-EC27-4B4F-A21B-4FE3376D12B0}"/>
                  </a:ext>
                </a:extLst>
              </p:cNvPr>
              <p:cNvSpPr/>
              <p:nvPr/>
            </p:nvSpPr>
            <p:spPr>
              <a:xfrm>
                <a:off x="11217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584ADB0-3998-4B47-BF36-84FEA62F7699}"/>
                  </a:ext>
                </a:extLst>
              </p:cNvPr>
              <p:cNvSpPr/>
              <p:nvPr/>
            </p:nvSpPr>
            <p:spPr>
              <a:xfrm>
                <a:off x="22449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B298C0-B899-4818-A55F-C98443E8FF3F}"/>
                  </a:ext>
                </a:extLst>
              </p:cNvPr>
              <p:cNvSpPr/>
              <p:nvPr/>
            </p:nvSpPr>
            <p:spPr>
              <a:xfrm>
                <a:off x="336811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CEE418-45BC-430B-9520-D2FDCDA52E7B}"/>
                  </a:ext>
                </a:extLst>
              </p:cNvPr>
              <p:cNvSpPr/>
              <p:nvPr/>
            </p:nvSpPr>
            <p:spPr>
              <a:xfrm>
                <a:off x="449129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EB386B9-A5B4-4A38-8F58-BD6B9917B3D1}"/>
                  </a:ext>
                </a:extLst>
              </p:cNvPr>
              <p:cNvSpPr/>
              <p:nvPr/>
            </p:nvSpPr>
            <p:spPr>
              <a:xfrm>
                <a:off x="561447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D584EB10-735F-4272-B70C-BC323D9EB9D6}"/>
                  </a:ext>
                </a:extLst>
              </p:cNvPr>
              <p:cNvSpPr/>
              <p:nvPr/>
            </p:nvSpPr>
            <p:spPr>
              <a:xfrm>
                <a:off x="673765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8EFAC8-28B3-4C74-8BA6-C955B3C071F3}"/>
                  </a:ext>
                </a:extLst>
              </p:cNvPr>
              <p:cNvSpPr/>
              <p:nvPr/>
            </p:nvSpPr>
            <p:spPr>
              <a:xfrm>
                <a:off x="786083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FF95534-9A8D-44F2-BAA0-F0861337472E}"/>
                  </a:ext>
                </a:extLst>
              </p:cNvPr>
              <p:cNvSpPr/>
              <p:nvPr/>
            </p:nvSpPr>
            <p:spPr>
              <a:xfrm>
                <a:off x="898400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D27B546-49A3-4125-959B-E63583804A6F}"/>
                  </a:ext>
                </a:extLst>
              </p:cNvPr>
              <p:cNvSpPr/>
              <p:nvPr/>
            </p:nvSpPr>
            <p:spPr>
              <a:xfrm>
                <a:off x="1010718" y="6373978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BB7CB9C-A4EB-482A-BD04-A453BF4EF829}"/>
                  </a:ext>
                </a:extLst>
              </p:cNvPr>
              <p:cNvSpPr/>
              <p:nvPr/>
            </p:nvSpPr>
            <p:spPr>
              <a:xfrm>
                <a:off x="11217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ACF343-9DF3-4A59-A78E-8A042B887E84}"/>
                  </a:ext>
                </a:extLst>
              </p:cNvPr>
              <p:cNvSpPr/>
              <p:nvPr/>
            </p:nvSpPr>
            <p:spPr>
              <a:xfrm>
                <a:off x="22449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FFE6BE75-3EDB-4DB6-8D76-C6C46DE8246A}"/>
                  </a:ext>
                </a:extLst>
              </p:cNvPr>
              <p:cNvSpPr/>
              <p:nvPr/>
            </p:nvSpPr>
            <p:spPr>
              <a:xfrm>
                <a:off x="336811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D82DDB9-E46D-46EE-8DB6-D9E659064800}"/>
                  </a:ext>
                </a:extLst>
              </p:cNvPr>
              <p:cNvSpPr/>
              <p:nvPr/>
            </p:nvSpPr>
            <p:spPr>
              <a:xfrm>
                <a:off x="449129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7900884-29AF-40CD-9A5C-73BD39A65EC4}"/>
                  </a:ext>
                </a:extLst>
              </p:cNvPr>
              <p:cNvSpPr/>
              <p:nvPr/>
            </p:nvSpPr>
            <p:spPr>
              <a:xfrm>
                <a:off x="561447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CE754F6-94E6-4104-A003-CAA660A6B189}"/>
                  </a:ext>
                </a:extLst>
              </p:cNvPr>
              <p:cNvSpPr/>
              <p:nvPr/>
            </p:nvSpPr>
            <p:spPr>
              <a:xfrm>
                <a:off x="673765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2D26416-3FF9-435A-95C8-19BC1969719A}"/>
                  </a:ext>
                </a:extLst>
              </p:cNvPr>
              <p:cNvSpPr/>
              <p:nvPr/>
            </p:nvSpPr>
            <p:spPr>
              <a:xfrm>
                <a:off x="786083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FE7647C-4347-4221-A80C-56883B5AD0C0}"/>
                  </a:ext>
                </a:extLst>
              </p:cNvPr>
              <p:cNvSpPr/>
              <p:nvPr/>
            </p:nvSpPr>
            <p:spPr>
              <a:xfrm>
                <a:off x="898400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3CF06566-3C57-41F2-9442-F2210F2AE276}"/>
                  </a:ext>
                </a:extLst>
              </p:cNvPr>
              <p:cNvSpPr/>
              <p:nvPr/>
            </p:nvSpPr>
            <p:spPr>
              <a:xfrm>
                <a:off x="1010718" y="6488493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81CB38-C62A-47E5-A46A-5D3413CF1E40}"/>
                  </a:ext>
                </a:extLst>
              </p:cNvPr>
              <p:cNvSpPr/>
              <p:nvPr/>
            </p:nvSpPr>
            <p:spPr>
              <a:xfrm>
                <a:off x="11217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C374BA23-EF7B-4CAB-BA38-BD83BA75E75F}"/>
                  </a:ext>
                </a:extLst>
              </p:cNvPr>
              <p:cNvSpPr/>
              <p:nvPr/>
            </p:nvSpPr>
            <p:spPr>
              <a:xfrm>
                <a:off x="22449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A0EFF5A-9EAC-4E52-AC9D-A19B148607B2}"/>
                  </a:ext>
                </a:extLst>
              </p:cNvPr>
              <p:cNvSpPr/>
              <p:nvPr/>
            </p:nvSpPr>
            <p:spPr>
              <a:xfrm>
                <a:off x="336811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0FD483C-9FBD-46BA-A801-8DE9F51D4AD9}"/>
                  </a:ext>
                </a:extLst>
              </p:cNvPr>
              <p:cNvSpPr/>
              <p:nvPr/>
            </p:nvSpPr>
            <p:spPr>
              <a:xfrm>
                <a:off x="449129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DA404FF-FC77-446E-B990-FF753654EAE4}"/>
                  </a:ext>
                </a:extLst>
              </p:cNvPr>
              <p:cNvSpPr/>
              <p:nvPr/>
            </p:nvSpPr>
            <p:spPr>
              <a:xfrm>
                <a:off x="561447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6F827568-A664-4A25-9A20-FFCFEFA7AB1B}"/>
                  </a:ext>
                </a:extLst>
              </p:cNvPr>
              <p:cNvSpPr/>
              <p:nvPr/>
            </p:nvSpPr>
            <p:spPr>
              <a:xfrm>
                <a:off x="673765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A63AA4E7-73F7-4335-99FD-E970BC9C1BE8}"/>
                  </a:ext>
                </a:extLst>
              </p:cNvPr>
              <p:cNvSpPr/>
              <p:nvPr/>
            </p:nvSpPr>
            <p:spPr>
              <a:xfrm>
                <a:off x="786083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1D49F71-E8F1-4AD6-977D-19F7F0E2BD12}"/>
                  </a:ext>
                </a:extLst>
              </p:cNvPr>
              <p:cNvSpPr/>
              <p:nvPr/>
            </p:nvSpPr>
            <p:spPr>
              <a:xfrm>
                <a:off x="898400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5DB9576-260D-4DCA-A7C5-C3798730764A}"/>
                  </a:ext>
                </a:extLst>
              </p:cNvPr>
              <p:cNvSpPr/>
              <p:nvPr/>
            </p:nvSpPr>
            <p:spPr>
              <a:xfrm>
                <a:off x="1010718" y="6603007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DE364AB-7659-4FCA-9082-16C6B52DFAFD}"/>
                  </a:ext>
                </a:extLst>
              </p:cNvPr>
              <p:cNvSpPr/>
              <p:nvPr/>
            </p:nvSpPr>
            <p:spPr>
              <a:xfrm>
                <a:off x="11217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A7DAD1C7-36C6-4D4B-8027-439D6E760A37}"/>
                  </a:ext>
                </a:extLst>
              </p:cNvPr>
              <p:cNvSpPr/>
              <p:nvPr/>
            </p:nvSpPr>
            <p:spPr>
              <a:xfrm>
                <a:off x="22449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5B750FE-73D8-46F1-83AC-DDE1E8B7F8C4}"/>
                  </a:ext>
                </a:extLst>
              </p:cNvPr>
              <p:cNvSpPr/>
              <p:nvPr/>
            </p:nvSpPr>
            <p:spPr>
              <a:xfrm>
                <a:off x="336811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73B1B5F-3591-4B48-B9E8-C20CF6130717}"/>
                  </a:ext>
                </a:extLst>
              </p:cNvPr>
              <p:cNvSpPr/>
              <p:nvPr/>
            </p:nvSpPr>
            <p:spPr>
              <a:xfrm>
                <a:off x="449129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B99DBEB-2A8E-4941-92DD-58D41CC88FFE}"/>
                  </a:ext>
                </a:extLst>
              </p:cNvPr>
              <p:cNvSpPr/>
              <p:nvPr/>
            </p:nvSpPr>
            <p:spPr>
              <a:xfrm>
                <a:off x="561447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4CB0160F-00CE-4868-924A-976F04A8224D}"/>
                  </a:ext>
                </a:extLst>
              </p:cNvPr>
              <p:cNvSpPr/>
              <p:nvPr/>
            </p:nvSpPr>
            <p:spPr>
              <a:xfrm>
                <a:off x="673765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C935B-CE8E-4A56-8D02-E7CD5F8662D0}"/>
                  </a:ext>
                </a:extLst>
              </p:cNvPr>
              <p:cNvSpPr/>
              <p:nvPr/>
            </p:nvSpPr>
            <p:spPr>
              <a:xfrm>
                <a:off x="786083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C5E5E55C-CF8F-4738-A222-DA5CD3A4F060}"/>
                  </a:ext>
                </a:extLst>
              </p:cNvPr>
              <p:cNvSpPr/>
              <p:nvPr/>
            </p:nvSpPr>
            <p:spPr>
              <a:xfrm>
                <a:off x="898400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24622FE6-2EC6-4B50-8F34-21AE47962EB5}"/>
                  </a:ext>
                </a:extLst>
              </p:cNvPr>
              <p:cNvSpPr/>
              <p:nvPr/>
            </p:nvSpPr>
            <p:spPr>
              <a:xfrm>
                <a:off x="1010718" y="6717522"/>
                <a:ext cx="37457" cy="36000"/>
              </a:xfrm>
              <a:prstGeom prst="ellipse">
                <a:avLst/>
              </a:pr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B2A172AF-3116-491C-A2FB-15DC9A91146F}"/>
                </a:ext>
              </a:extLst>
            </p:cNvPr>
            <p:cNvSpPr/>
            <p:nvPr/>
          </p:nvSpPr>
          <p:spPr>
            <a:xfrm>
              <a:off x="7450944" y="3399570"/>
              <a:ext cx="4741057" cy="3458431"/>
            </a:xfrm>
            <a:custGeom>
              <a:avLst/>
              <a:gdLst>
                <a:gd name="connsiteX0" fmla="*/ 3766284 w 4741057"/>
                <a:gd name="connsiteY0" fmla="*/ 0 h 3458431"/>
                <a:gd name="connsiteX1" fmla="*/ 4654804 w 4741057"/>
                <a:gd name="connsiteY1" fmla="*/ 104940 h 3458431"/>
                <a:gd name="connsiteX2" fmla="*/ 4741057 w 4741057"/>
                <a:gd name="connsiteY2" fmla="*/ 127846 h 3458431"/>
                <a:gd name="connsiteX3" fmla="*/ 4741057 w 4741057"/>
                <a:gd name="connsiteY3" fmla="*/ 3458431 h 3458431"/>
                <a:gd name="connsiteX4" fmla="*/ 0 w 4741057"/>
                <a:gd name="connsiteY4" fmla="*/ 3458431 h 3458431"/>
                <a:gd name="connsiteX5" fmla="*/ 3158 w 4741057"/>
                <a:gd name="connsiteY5" fmla="*/ 3395902 h 3458431"/>
                <a:gd name="connsiteX6" fmla="*/ 3766284 w 4741057"/>
                <a:gd name="connsiteY6" fmla="*/ 0 h 345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057" h="3458431">
                  <a:moveTo>
                    <a:pt x="3766284" y="0"/>
                  </a:moveTo>
                  <a:cubicBezTo>
                    <a:pt x="4072305" y="0"/>
                    <a:pt x="4369838" y="36340"/>
                    <a:pt x="4654804" y="104940"/>
                  </a:cubicBezTo>
                  <a:lnTo>
                    <a:pt x="4741057" y="127846"/>
                  </a:lnTo>
                  <a:lnTo>
                    <a:pt x="4741057" y="3458431"/>
                  </a:lnTo>
                  <a:lnTo>
                    <a:pt x="0" y="3458431"/>
                  </a:lnTo>
                  <a:lnTo>
                    <a:pt x="3158" y="3395902"/>
                  </a:lnTo>
                  <a:cubicBezTo>
                    <a:pt x="196868" y="1488475"/>
                    <a:pt x="1807750" y="0"/>
                    <a:pt x="3766284" y="0"/>
                  </a:cubicBez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48098E1-B12F-4771-A8B3-30235618A8F5}"/>
                </a:ext>
              </a:extLst>
            </p:cNvPr>
            <p:cNvSpPr/>
            <p:nvPr/>
          </p:nvSpPr>
          <p:spPr>
            <a:xfrm>
              <a:off x="0" y="1"/>
              <a:ext cx="2535750" cy="2296428"/>
            </a:xfrm>
            <a:custGeom>
              <a:avLst/>
              <a:gdLst>
                <a:gd name="connsiteX0" fmla="*/ 0 w 2535750"/>
                <a:gd name="connsiteY0" fmla="*/ 0 h 2296428"/>
                <a:gd name="connsiteX1" fmla="*/ 2532444 w 2535750"/>
                <a:gd name="connsiteY1" fmla="*/ 0 h 2296428"/>
                <a:gd name="connsiteX2" fmla="*/ 2535750 w 2535750"/>
                <a:gd name="connsiteY2" fmla="*/ 65478 h 2296428"/>
                <a:gd name="connsiteX3" fmla="*/ 304800 w 2535750"/>
                <a:gd name="connsiteY3" fmla="*/ 2296428 h 2296428"/>
                <a:gd name="connsiteX4" fmla="*/ 76698 w 2535750"/>
                <a:gd name="connsiteY4" fmla="*/ 2284910 h 2296428"/>
                <a:gd name="connsiteX5" fmla="*/ 0 w 2535750"/>
                <a:gd name="connsiteY5" fmla="*/ 2273204 h 229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750" h="2296428">
                  <a:moveTo>
                    <a:pt x="0" y="0"/>
                  </a:moveTo>
                  <a:lnTo>
                    <a:pt x="2532444" y="0"/>
                  </a:lnTo>
                  <a:lnTo>
                    <a:pt x="2535750" y="65478"/>
                  </a:lnTo>
                  <a:cubicBezTo>
                    <a:pt x="2535750" y="1297598"/>
                    <a:pt x="1536920" y="2296428"/>
                    <a:pt x="304800" y="2296428"/>
                  </a:cubicBezTo>
                  <a:cubicBezTo>
                    <a:pt x="227793" y="2296428"/>
                    <a:pt x="151696" y="2292526"/>
                    <a:pt x="76698" y="2284910"/>
                  </a:cubicBezTo>
                  <a:lnTo>
                    <a:pt x="0" y="2273204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A452BC-1149-4A47-9F04-2281C12CF034}"/>
                </a:ext>
              </a:extLst>
            </p:cNvPr>
            <p:cNvSpPr/>
            <p:nvPr/>
          </p:nvSpPr>
          <p:spPr>
            <a:xfrm>
              <a:off x="304800" y="714375"/>
              <a:ext cx="11582400" cy="5791200"/>
            </a:xfrm>
            <a:prstGeom prst="roundRect">
              <a:avLst>
                <a:gd name="adj" fmla="val 45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A57B19E-EC45-4B09-8BAF-D7B2E7F44C0A}"/>
                </a:ext>
              </a:extLst>
            </p:cNvPr>
            <p:cNvSpPr/>
            <p:nvPr/>
          </p:nvSpPr>
          <p:spPr>
            <a:xfrm>
              <a:off x="304800" y="136438"/>
              <a:ext cx="72000" cy="451024"/>
            </a:xfrm>
            <a:prstGeom prst="roundRect">
              <a:avLst>
                <a:gd name="adj" fmla="val 50000"/>
              </a:avLst>
            </a:prstGeom>
            <a:solidFill>
              <a:srgbClr val="FEC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2FE946-691E-4A9A-98A0-51728759F003}"/>
                </a:ext>
              </a:extLst>
            </p:cNvPr>
            <p:cNvGrpSpPr/>
            <p:nvPr/>
          </p:nvGrpSpPr>
          <p:grpSpPr>
            <a:xfrm>
              <a:off x="11217227" y="65479"/>
              <a:ext cx="899600" cy="558805"/>
              <a:chOff x="11217227" y="65479"/>
              <a:chExt cx="899600" cy="5588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F1ACE1A-E9F4-4BB0-BA35-3FC33055270F}"/>
                  </a:ext>
                </a:extLst>
              </p:cNvPr>
              <p:cNvSpPr/>
              <p:nvPr/>
            </p:nvSpPr>
            <p:spPr>
              <a:xfrm>
                <a:off x="112172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3026D4B-D133-427C-BD43-330B779DE590}"/>
                  </a:ext>
                </a:extLst>
              </p:cNvPr>
              <p:cNvSpPr/>
              <p:nvPr/>
            </p:nvSpPr>
            <p:spPr>
              <a:xfrm>
                <a:off x="113251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18ECAB5-F338-4970-B174-23EFDA720275}"/>
                  </a:ext>
                </a:extLst>
              </p:cNvPr>
              <p:cNvSpPr/>
              <p:nvPr/>
            </p:nvSpPr>
            <p:spPr>
              <a:xfrm>
                <a:off x="114331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DD43C12-8041-4F88-8C5D-9A121DB1EE6B}"/>
                  </a:ext>
                </a:extLst>
              </p:cNvPr>
              <p:cNvSpPr/>
              <p:nvPr/>
            </p:nvSpPr>
            <p:spPr>
              <a:xfrm>
                <a:off x="115410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E50CF87-EA8A-4AFB-B723-4D443CEFF393}"/>
                  </a:ext>
                </a:extLst>
              </p:cNvPr>
              <p:cNvSpPr/>
              <p:nvPr/>
            </p:nvSpPr>
            <p:spPr>
              <a:xfrm>
                <a:off x="116490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A878FDE-D0EB-4E83-A3E9-F7D67524F471}"/>
                  </a:ext>
                </a:extLst>
              </p:cNvPr>
              <p:cNvSpPr/>
              <p:nvPr/>
            </p:nvSpPr>
            <p:spPr>
              <a:xfrm>
                <a:off x="117569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21A15D4-0EE6-45D6-8B46-E62E43689142}"/>
                  </a:ext>
                </a:extLst>
              </p:cNvPr>
              <p:cNvSpPr/>
              <p:nvPr/>
            </p:nvSpPr>
            <p:spPr>
              <a:xfrm>
                <a:off x="118649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A68593F-64C8-4F32-BCAD-28E6BCF965F3}"/>
                  </a:ext>
                </a:extLst>
              </p:cNvPr>
              <p:cNvSpPr/>
              <p:nvPr/>
            </p:nvSpPr>
            <p:spPr>
              <a:xfrm>
                <a:off x="1197287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FC6E5C-35CF-483B-BE17-E70897C8BD75}"/>
                  </a:ext>
                </a:extLst>
              </p:cNvPr>
              <p:cNvSpPr/>
              <p:nvPr/>
            </p:nvSpPr>
            <p:spPr>
              <a:xfrm>
                <a:off x="12080827" y="65479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58E170D-97F6-49F1-A657-AF2432A70B8E}"/>
                  </a:ext>
                </a:extLst>
              </p:cNvPr>
              <p:cNvSpPr/>
              <p:nvPr/>
            </p:nvSpPr>
            <p:spPr>
              <a:xfrm>
                <a:off x="112172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7404EC-DE57-420C-89E8-4159AB447932}"/>
                  </a:ext>
                </a:extLst>
              </p:cNvPr>
              <p:cNvSpPr/>
              <p:nvPr/>
            </p:nvSpPr>
            <p:spPr>
              <a:xfrm>
                <a:off x="113251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BB9582D-38DD-4A67-82D9-F4E4A101CC5A}"/>
                  </a:ext>
                </a:extLst>
              </p:cNvPr>
              <p:cNvSpPr/>
              <p:nvPr/>
            </p:nvSpPr>
            <p:spPr>
              <a:xfrm>
                <a:off x="114331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CF61215-9A04-42A9-8C58-958BE09165F2}"/>
                  </a:ext>
                </a:extLst>
              </p:cNvPr>
              <p:cNvSpPr/>
              <p:nvPr/>
            </p:nvSpPr>
            <p:spPr>
              <a:xfrm>
                <a:off x="115410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6C28F25-EB1C-40D3-8362-3AB3F2DE57D8}"/>
                  </a:ext>
                </a:extLst>
              </p:cNvPr>
              <p:cNvSpPr/>
              <p:nvPr/>
            </p:nvSpPr>
            <p:spPr>
              <a:xfrm>
                <a:off x="116490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991D7E-0AF6-47C1-97C3-89BF0DB9365A}"/>
                  </a:ext>
                </a:extLst>
              </p:cNvPr>
              <p:cNvSpPr/>
              <p:nvPr/>
            </p:nvSpPr>
            <p:spPr>
              <a:xfrm>
                <a:off x="117569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A768B76-434C-4054-9D8A-354D25C3B69A}"/>
                  </a:ext>
                </a:extLst>
              </p:cNvPr>
              <p:cNvSpPr/>
              <p:nvPr/>
            </p:nvSpPr>
            <p:spPr>
              <a:xfrm>
                <a:off x="118649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529730-938E-4DC2-98B3-DE4CEC03B814}"/>
                  </a:ext>
                </a:extLst>
              </p:cNvPr>
              <p:cNvSpPr/>
              <p:nvPr/>
            </p:nvSpPr>
            <p:spPr>
              <a:xfrm>
                <a:off x="1197287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F0B97-8920-4D05-BD1E-B26A305D1CC6}"/>
                  </a:ext>
                </a:extLst>
              </p:cNvPr>
              <p:cNvSpPr/>
              <p:nvPr/>
            </p:nvSpPr>
            <p:spPr>
              <a:xfrm>
                <a:off x="12080827" y="170040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D2D3D0F-6077-45A2-9340-E823AB028998}"/>
                  </a:ext>
                </a:extLst>
              </p:cNvPr>
              <p:cNvSpPr/>
              <p:nvPr/>
            </p:nvSpPr>
            <p:spPr>
              <a:xfrm>
                <a:off x="112172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787154D-CBBD-4060-B14C-6D78B03B9971}"/>
                  </a:ext>
                </a:extLst>
              </p:cNvPr>
              <p:cNvSpPr/>
              <p:nvPr/>
            </p:nvSpPr>
            <p:spPr>
              <a:xfrm>
                <a:off x="113251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E509C69-697F-4356-995F-8C1152D00B90}"/>
                  </a:ext>
                </a:extLst>
              </p:cNvPr>
              <p:cNvSpPr/>
              <p:nvPr/>
            </p:nvSpPr>
            <p:spPr>
              <a:xfrm>
                <a:off x="114331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3D77247-291B-47BC-AFA7-0CE6012C43A8}"/>
                  </a:ext>
                </a:extLst>
              </p:cNvPr>
              <p:cNvSpPr/>
              <p:nvPr/>
            </p:nvSpPr>
            <p:spPr>
              <a:xfrm>
                <a:off x="115410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0D234F0-DDF4-4337-89F8-405952B21D32}"/>
                  </a:ext>
                </a:extLst>
              </p:cNvPr>
              <p:cNvSpPr/>
              <p:nvPr/>
            </p:nvSpPr>
            <p:spPr>
              <a:xfrm>
                <a:off x="116490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39C9EC0-8975-412D-9003-8F0D420F176C}"/>
                  </a:ext>
                </a:extLst>
              </p:cNvPr>
              <p:cNvSpPr/>
              <p:nvPr/>
            </p:nvSpPr>
            <p:spPr>
              <a:xfrm>
                <a:off x="117569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7953FE6-75D0-4C24-A309-8096008DE97A}"/>
                  </a:ext>
                </a:extLst>
              </p:cNvPr>
              <p:cNvSpPr/>
              <p:nvPr/>
            </p:nvSpPr>
            <p:spPr>
              <a:xfrm>
                <a:off x="118649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69E7062-8CF2-47E3-BB9E-80939334FBE7}"/>
                  </a:ext>
                </a:extLst>
              </p:cNvPr>
              <p:cNvSpPr/>
              <p:nvPr/>
            </p:nvSpPr>
            <p:spPr>
              <a:xfrm>
                <a:off x="1197287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A300CAB-C78F-420A-A008-86D602018A86}"/>
                  </a:ext>
                </a:extLst>
              </p:cNvPr>
              <p:cNvSpPr/>
              <p:nvPr/>
            </p:nvSpPr>
            <p:spPr>
              <a:xfrm>
                <a:off x="12080827" y="274601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AD56B3B-E563-448A-AC93-B2636D708CD8}"/>
                  </a:ext>
                </a:extLst>
              </p:cNvPr>
              <p:cNvSpPr/>
              <p:nvPr/>
            </p:nvSpPr>
            <p:spPr>
              <a:xfrm>
                <a:off x="112172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9F727E8-A4E2-4628-9DA3-AA0DE3A39B53}"/>
                  </a:ext>
                </a:extLst>
              </p:cNvPr>
              <p:cNvSpPr/>
              <p:nvPr/>
            </p:nvSpPr>
            <p:spPr>
              <a:xfrm>
                <a:off x="113251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6B0EF9-B6A9-44F8-B57F-837ACC5894A9}"/>
                  </a:ext>
                </a:extLst>
              </p:cNvPr>
              <p:cNvSpPr/>
              <p:nvPr/>
            </p:nvSpPr>
            <p:spPr>
              <a:xfrm>
                <a:off x="114331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21F32AC-FC08-4AD3-BE5D-3DAC5BAFC8E4}"/>
                  </a:ext>
                </a:extLst>
              </p:cNvPr>
              <p:cNvSpPr/>
              <p:nvPr/>
            </p:nvSpPr>
            <p:spPr>
              <a:xfrm>
                <a:off x="115410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885D58-92C7-4475-BED5-3F775CF617F8}"/>
                  </a:ext>
                </a:extLst>
              </p:cNvPr>
              <p:cNvSpPr/>
              <p:nvPr/>
            </p:nvSpPr>
            <p:spPr>
              <a:xfrm>
                <a:off x="116490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F8F4AE8-14CA-4058-B6FB-89ED70DB9AE6}"/>
                  </a:ext>
                </a:extLst>
              </p:cNvPr>
              <p:cNvSpPr/>
              <p:nvPr/>
            </p:nvSpPr>
            <p:spPr>
              <a:xfrm>
                <a:off x="117569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EEE1574-9D3C-4D0B-868C-97BF1E24ED42}"/>
                  </a:ext>
                </a:extLst>
              </p:cNvPr>
              <p:cNvSpPr/>
              <p:nvPr/>
            </p:nvSpPr>
            <p:spPr>
              <a:xfrm>
                <a:off x="118649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58B6314-69AC-43EB-960A-BAD87A97A939}"/>
                  </a:ext>
                </a:extLst>
              </p:cNvPr>
              <p:cNvSpPr/>
              <p:nvPr/>
            </p:nvSpPr>
            <p:spPr>
              <a:xfrm>
                <a:off x="1197287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CAA06C0-521D-4B4E-9C76-11A95B6DF79E}"/>
                  </a:ext>
                </a:extLst>
              </p:cNvPr>
              <p:cNvSpPr/>
              <p:nvPr/>
            </p:nvSpPr>
            <p:spPr>
              <a:xfrm>
                <a:off x="12080827" y="379162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69CA8A9-60C7-4189-B9DD-69B9DD405363}"/>
                  </a:ext>
                </a:extLst>
              </p:cNvPr>
              <p:cNvSpPr/>
              <p:nvPr/>
            </p:nvSpPr>
            <p:spPr>
              <a:xfrm>
                <a:off x="112172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6B3E8E2-E55F-42CB-885E-435E27CD31CD}"/>
                  </a:ext>
                </a:extLst>
              </p:cNvPr>
              <p:cNvSpPr/>
              <p:nvPr/>
            </p:nvSpPr>
            <p:spPr>
              <a:xfrm>
                <a:off x="113251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C7E5807-38F1-4F0E-9283-EBC3B1DAEDB6}"/>
                  </a:ext>
                </a:extLst>
              </p:cNvPr>
              <p:cNvSpPr/>
              <p:nvPr/>
            </p:nvSpPr>
            <p:spPr>
              <a:xfrm>
                <a:off x="114331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16F88A-3139-49D0-B1F5-4A3A7A3709AB}"/>
                  </a:ext>
                </a:extLst>
              </p:cNvPr>
              <p:cNvSpPr/>
              <p:nvPr/>
            </p:nvSpPr>
            <p:spPr>
              <a:xfrm>
                <a:off x="115410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A2F85D-B3B5-4552-B9F7-B3390C5CCDF3}"/>
                  </a:ext>
                </a:extLst>
              </p:cNvPr>
              <p:cNvSpPr/>
              <p:nvPr/>
            </p:nvSpPr>
            <p:spPr>
              <a:xfrm>
                <a:off x="116490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F5688F-7B26-4E49-BD6D-E7AB48710356}"/>
                  </a:ext>
                </a:extLst>
              </p:cNvPr>
              <p:cNvSpPr/>
              <p:nvPr/>
            </p:nvSpPr>
            <p:spPr>
              <a:xfrm>
                <a:off x="117569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F668E95-2BC0-415F-8E2D-D5CE4B68E6C0}"/>
                  </a:ext>
                </a:extLst>
              </p:cNvPr>
              <p:cNvSpPr/>
              <p:nvPr/>
            </p:nvSpPr>
            <p:spPr>
              <a:xfrm>
                <a:off x="118649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8B4715C-808A-462E-9F13-412589BF04B1}"/>
                  </a:ext>
                </a:extLst>
              </p:cNvPr>
              <p:cNvSpPr/>
              <p:nvPr/>
            </p:nvSpPr>
            <p:spPr>
              <a:xfrm>
                <a:off x="1197287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26010F0-D79B-40BC-BF06-908C37255EFA}"/>
                  </a:ext>
                </a:extLst>
              </p:cNvPr>
              <p:cNvSpPr/>
              <p:nvPr/>
            </p:nvSpPr>
            <p:spPr>
              <a:xfrm>
                <a:off x="12080827" y="483723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DBF71C6-EBA9-4AAF-8751-5A78C782E45D}"/>
                  </a:ext>
                </a:extLst>
              </p:cNvPr>
              <p:cNvSpPr/>
              <p:nvPr/>
            </p:nvSpPr>
            <p:spPr>
              <a:xfrm>
                <a:off x="112172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3931B5C-759A-4B7D-8172-54E98FB8B952}"/>
                  </a:ext>
                </a:extLst>
              </p:cNvPr>
              <p:cNvSpPr/>
              <p:nvPr/>
            </p:nvSpPr>
            <p:spPr>
              <a:xfrm>
                <a:off x="113251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435DCF-9E1F-4A67-A75A-BFA42B906ED7}"/>
                  </a:ext>
                </a:extLst>
              </p:cNvPr>
              <p:cNvSpPr/>
              <p:nvPr/>
            </p:nvSpPr>
            <p:spPr>
              <a:xfrm>
                <a:off x="114331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CE67C7-AB53-4BB8-AB0A-5096BD9EC06D}"/>
                  </a:ext>
                </a:extLst>
              </p:cNvPr>
              <p:cNvSpPr/>
              <p:nvPr/>
            </p:nvSpPr>
            <p:spPr>
              <a:xfrm>
                <a:off x="115410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2EF6845-888A-4760-8959-12ABCC68D018}"/>
                  </a:ext>
                </a:extLst>
              </p:cNvPr>
              <p:cNvSpPr/>
              <p:nvPr/>
            </p:nvSpPr>
            <p:spPr>
              <a:xfrm>
                <a:off x="116490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EA7E47F-FEE0-4E75-95C8-C28918F5A327}"/>
                  </a:ext>
                </a:extLst>
              </p:cNvPr>
              <p:cNvSpPr/>
              <p:nvPr/>
            </p:nvSpPr>
            <p:spPr>
              <a:xfrm>
                <a:off x="117569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236F55C-9E37-4F56-A26B-5CFC14A1358F}"/>
                  </a:ext>
                </a:extLst>
              </p:cNvPr>
              <p:cNvSpPr/>
              <p:nvPr/>
            </p:nvSpPr>
            <p:spPr>
              <a:xfrm>
                <a:off x="118649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7B2194A-01C8-48DF-BCBE-367CEC66859A}"/>
                  </a:ext>
                </a:extLst>
              </p:cNvPr>
              <p:cNvSpPr/>
              <p:nvPr/>
            </p:nvSpPr>
            <p:spPr>
              <a:xfrm>
                <a:off x="1197287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6A40043-81AF-41A5-BC0A-19357E563195}"/>
                  </a:ext>
                </a:extLst>
              </p:cNvPr>
              <p:cNvSpPr/>
              <p:nvPr/>
            </p:nvSpPr>
            <p:spPr>
              <a:xfrm>
                <a:off x="12080827" y="588284"/>
                <a:ext cx="36000" cy="3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4" name="사각형: 둥근 위쪽 모서리 203">
              <a:extLst>
                <a:ext uri="{FF2B5EF4-FFF2-40B4-BE49-F238E27FC236}">
                  <a16:creationId xmlns:a16="http://schemas.microsoft.com/office/drawing/2014/main" id="{878CE67D-A989-404C-A658-7AE59DB93E15}"/>
                </a:ext>
              </a:extLst>
            </p:cNvPr>
            <p:cNvSpPr/>
            <p:nvPr/>
          </p:nvSpPr>
          <p:spPr>
            <a:xfrm>
              <a:off x="604973" y="6505574"/>
              <a:ext cx="11069107" cy="12323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3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271E0FAB-7644-482D-A63F-36798B497EEF}"/>
                </a:ext>
              </a:extLst>
            </p:cNvPr>
            <p:cNvSpPr/>
            <p:nvPr/>
          </p:nvSpPr>
          <p:spPr>
            <a:xfrm>
              <a:off x="768320" y="6628806"/>
              <a:ext cx="10700807" cy="9257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75000"/>
                <a:lumOff val="25000"/>
                <a:alpha val="1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TextBox 9">
            <a:extLst>
              <a:ext uri="{FF2B5EF4-FFF2-40B4-BE49-F238E27FC236}">
                <a16:creationId xmlns:a16="http://schemas.microsoft.com/office/drawing/2014/main" id="{AC9EB802-B529-4CEE-937E-65811DF12534}"/>
              </a:ext>
            </a:extLst>
          </p:cNvPr>
          <p:cNvSpPr txBox="1"/>
          <p:nvPr/>
        </p:nvSpPr>
        <p:spPr>
          <a:xfrm>
            <a:off x="407606" y="87443"/>
            <a:ext cx="8096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實習心得感想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5464194-455C-4911-8319-33EB1CBA404B}"/>
              </a:ext>
            </a:extLst>
          </p:cNvPr>
          <p:cNvSpPr txBox="1"/>
          <p:nvPr/>
        </p:nvSpPr>
        <p:spPr>
          <a:xfrm>
            <a:off x="1546511" y="2012811"/>
            <a:ext cx="58184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prstClr val="white"/>
                </a:solidFill>
              </a:rPr>
              <a:t>規律生活作息</a:t>
            </a:r>
            <a:endParaRPr lang="en-US" altLang="zh-TW" sz="2400" b="1" dirty="0">
              <a:solidFill>
                <a:prstClr val="white"/>
              </a:solidFill>
            </a:endParaRPr>
          </a:p>
          <a:p>
            <a:endParaRPr lang="en-US" altLang="zh-TW" sz="2000" b="1" dirty="0">
              <a:solidFill>
                <a:prstClr val="white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prstClr val="white"/>
                </a:solidFill>
              </a:rPr>
              <a:t>專案及進度彈性及自由度很高</a:t>
            </a:r>
            <a:endParaRPr lang="en-US" altLang="zh-TW" sz="2400" b="1" dirty="0">
              <a:solidFill>
                <a:prstClr val="white"/>
              </a:solidFill>
            </a:endParaRPr>
          </a:p>
          <a:p>
            <a:endParaRPr lang="en-US" altLang="zh-TW" sz="2400" b="1" dirty="0">
              <a:solidFill>
                <a:prstClr val="white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prstClr val="white"/>
                </a:solidFill>
              </a:rPr>
              <a:t>了解各部門的難處及痛點，提供最好的方案</a:t>
            </a:r>
          </a:p>
        </p:txBody>
      </p:sp>
    </p:spTree>
    <p:extLst>
      <p:ext uri="{BB962C8B-B14F-4D97-AF65-F5344CB8AC3E}">
        <p14:creationId xmlns:p14="http://schemas.microsoft.com/office/powerpoint/2010/main" val="2542175006"/>
      </p:ext>
    </p:extLst>
  </p:cSld>
  <p:clrMapOvr>
    <a:masterClrMapping/>
  </p:clrMapOvr>
</p:sld>
</file>

<file path=ppt/theme/theme1.xml><?xml version="1.0" encoding="utf-8"?>
<a:theme xmlns:a="http://schemas.openxmlformats.org/drawingml/2006/main" name="3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463</Words>
  <Application>Microsoft Office PowerPoint</Application>
  <PresentationFormat>寬螢幕</PresentationFormat>
  <Paragraphs>60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맑은 고딕</vt:lpstr>
      <vt:lpstr>微軟正黑體</vt:lpstr>
      <vt:lpstr>PMingLiU</vt:lpstr>
      <vt:lpstr>야놀자 야체 B</vt:lpstr>
      <vt:lpstr>Arial</vt:lpstr>
      <vt:lpstr>Calibri</vt:lpstr>
      <vt:lpstr>Wingdings</vt:lpstr>
      <vt:lpstr>37_Office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廖檍菖</cp:lastModifiedBy>
  <cp:revision>8</cp:revision>
  <dcterms:created xsi:type="dcterms:W3CDTF">2021-05-27T14:50:24Z</dcterms:created>
  <dcterms:modified xsi:type="dcterms:W3CDTF">2021-06-10T17:17:36Z</dcterms:modified>
</cp:coreProperties>
</file>