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86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A5D868-0B5D-496C-8EC7-9D66FDFF5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F27A82A-2E9F-4F2C-8741-2E90B4535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823641-2D13-4FCE-8B13-E42A019E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84D85A-1E53-4631-B395-B8F948DB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B95C8B-D375-47D4-B1D3-307590EF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351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17F32-084D-4127-B0B0-91C335A4D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110730E-9D2E-478B-8635-4A819216B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623BF0-4F63-42AD-BD57-7C61975A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B39CDE1-CB8C-471A-8970-329F6729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678E49-7EA1-41F4-B99F-CAEE5BAD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720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E3795C-45C2-4EED-B201-73DA259498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C9CE06-F401-4891-9921-4E639B38F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38D466-01D4-4539-8985-0BC8CC52C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1F4263-21EA-406A-81CE-E5CFB171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F5B4DF-2AD7-4E3B-97F1-D430101FA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697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DCF33B-96C0-4915-8DEF-E69D4ACF9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F4B74-5DEC-4C17-872C-E1FB5CD6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6FDD80-AA1B-48A9-A32C-DC948EFC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8DD370-FC3A-427B-99A4-854266DF5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539E5A-6B25-4D7A-8941-F72961A42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336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69F059-5513-4772-859E-34B0A6501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CAEC011-A0FF-4303-ADEA-C23CBC746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5DF3F2-BBC9-4424-8A07-27AECB6C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43C3D0-1185-4794-91C4-64BC2104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DB8F18-E337-4CDB-8C97-7C6F9C76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37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E6509-5B53-40F5-A8A6-8B92FEC8A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675A1F-07E3-4396-B095-A6380E385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A3E6759-78FA-4D7B-8F06-23913FF382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A62721-097A-4B7E-BFFC-E3210905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9E22B3-0F42-40D0-AE85-8A57106E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553097-1D11-47FC-A0C5-45692F75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00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03B0FE-186F-403E-9A90-1583A231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AB94F6-09CC-4ADA-9611-910FB201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40CFA7-80CF-4000-9393-4201B13DF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CE26F5C-D274-47EE-8FC4-AD93464FF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02C825D-7C58-469B-A2F0-5CC1B6EC45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4C90F9-EEA6-4DD2-9522-695D47E9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73E1484-CB2E-4A3D-8CF2-D63C29DC7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9564C8-5B08-49B0-B6F8-512F8DC0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609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299398-BC85-4F44-8DC4-D0545558F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0B1E548-D710-45A0-9463-3A92C3CF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361CCDE-CD39-4642-947A-79200570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A84605-7A96-4FE9-B35F-F2AF3BB5F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282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7A24A14-B210-4C7D-951A-F64C78E5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3D396A2-23D7-43E8-ADCF-248038FC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9E8661-5BD0-40F8-B595-9B123AC5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7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4BD1B0-562C-4007-8AC9-BB53B367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596FA8-5D7D-4BC4-95F8-B831B2B69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2954CC-CA1D-414A-B2BD-A4B98EBC2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7F5676-E93A-4110-A55B-0D06CEE2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A1A7B6-1789-45CF-9F3A-CBEB258C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E1BE26C-84BA-4F69-9B7F-7084ED3B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2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E52B5D-AFD6-4276-890D-AE262BA3D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C2E8E31-91B0-491F-8E95-C57B93CD5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79450A-6280-46F7-8E1E-95182A2E3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77D9C89-15DD-4984-8BD0-9FF89DD12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23A5CA2-AA6D-45F6-841D-7101AB877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7D91CD-A59D-4D7C-8A43-5D70815A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2285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72B096-27F0-4376-A156-99E32551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ED3C4C-E4AD-4D3F-ABD6-465753694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C82B8F-F88E-45F8-A35F-C5E8C43E31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9AB9-E61F-4174-9947-D772FF9B1D73}" type="datetimeFigureOut">
              <a:rPr lang="zh-TW" altLang="en-US" smtClean="0"/>
              <a:t>2023/7/5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D448B-FFA8-4600-AD05-6DB0EAD7D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B2D963-071A-46FE-8954-7AB34785A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D13DA-C163-4767-AE47-75467B3C3F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710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0056" TargetMode="External"/><Relationship Id="rId2" Type="http://schemas.openxmlformats.org/officeDocument/2006/relationships/hyperlink" Target="https://arxiv.org/abs/2111.0709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211.01753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76A97-FB34-47A7-850B-E81BA587BD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研究主題和方向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F9F2845-402D-433C-9E09-8396342C9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5505"/>
            <a:ext cx="9144000" cy="1655762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劉名凱 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2023/7/5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12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AF586-A07E-40E7-B013-104CEBA7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F292C-274B-438A-9C32-A8B9D690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2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F79912-53E3-42DD-BE69-7132F7D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C0376-777B-4E68-BCE7-4656745A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Knowledge Graphs(TKGs)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on cyber threat intelligence(CTI) reports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876AC57-D465-4B1E-B167-6DCD2322A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463" y="2495949"/>
            <a:ext cx="7176743" cy="969830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9BB256AE-FF17-4345-957B-ACAEC808F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492" y="3786325"/>
            <a:ext cx="2552714" cy="294829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0082C690-D2D0-4E36-98FC-380E3622019F}"/>
              </a:ext>
            </a:extLst>
          </p:cNvPr>
          <p:cNvSpPr txBox="1"/>
          <p:nvPr/>
        </p:nvSpPr>
        <p:spPr>
          <a:xfrm>
            <a:off x="-496602" y="2796198"/>
            <a:ext cx="3970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CTI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68012F5F-F51F-47E3-9AD6-5A3C1B6F59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794" y="3701660"/>
            <a:ext cx="2191787" cy="309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7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>
            <a:extLst>
              <a:ext uri="{FF2B5EF4-FFF2-40B4-BE49-F238E27FC236}">
                <a16:creationId xmlns:a16="http://schemas.microsoft.com/office/drawing/2014/main" id="{DA915190-1473-43AE-876D-0353273A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2447263"/>
            <a:ext cx="2683934" cy="310806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12D43B7-5333-4807-8271-446EF9219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501" y="2553113"/>
            <a:ext cx="2683934" cy="310806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7F79912-53E3-42DD-BE69-7132F7D8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FC0376-777B-4E68-BCE7-4656745A6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Knowledge Graphs(TKGs)</a:t>
            </a:r>
            <a:r>
              <a:rPr lang="zh-TW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on cyber threat intelligence(CTI) reports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3BC89F-407A-440B-9C8F-D311D9CC74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804" y="3127198"/>
            <a:ext cx="1552792" cy="253400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BC6849-0286-4854-8A66-6EBC408A5521}"/>
              </a:ext>
            </a:extLst>
          </p:cNvPr>
          <p:cNvSpPr/>
          <p:nvPr/>
        </p:nvSpPr>
        <p:spPr>
          <a:xfrm>
            <a:off x="1703868" y="4968694"/>
            <a:ext cx="942392" cy="279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5A93792-DFE0-46FB-9B5E-882FCA0B4B24}"/>
              </a:ext>
            </a:extLst>
          </p:cNvPr>
          <p:cNvCxnSpPr/>
          <p:nvPr/>
        </p:nvCxnSpPr>
        <p:spPr>
          <a:xfrm>
            <a:off x="2920999" y="4043629"/>
            <a:ext cx="939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2914CB21-45D4-45F2-97A4-8277B1C96E6B}"/>
              </a:ext>
            </a:extLst>
          </p:cNvPr>
          <p:cNvSpPr/>
          <p:nvPr/>
        </p:nvSpPr>
        <p:spPr>
          <a:xfrm>
            <a:off x="3860799" y="3234263"/>
            <a:ext cx="2827867" cy="1632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300B414-1882-4D14-AD6A-7D864EDBA380}"/>
              </a:ext>
            </a:extLst>
          </p:cNvPr>
          <p:cNvCxnSpPr/>
          <p:nvPr/>
        </p:nvCxnSpPr>
        <p:spPr>
          <a:xfrm>
            <a:off x="6688666" y="4064151"/>
            <a:ext cx="939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4B6FDF25-1F5B-4435-9784-BBFFDEE54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466" y="2674830"/>
            <a:ext cx="2683934" cy="3108062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A083B2F-F9ED-461C-871B-44CE15E5E6EF}"/>
              </a:ext>
            </a:extLst>
          </p:cNvPr>
          <p:cNvSpPr/>
          <p:nvPr/>
        </p:nvSpPr>
        <p:spPr>
          <a:xfrm>
            <a:off x="7435800" y="5637911"/>
            <a:ext cx="942392" cy="2799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B65B8D4-0289-48BB-877C-AEAB7F92941D}"/>
              </a:ext>
            </a:extLst>
          </p:cNvPr>
          <p:cNvSpPr txBox="1"/>
          <p:nvPr/>
        </p:nvSpPr>
        <p:spPr>
          <a:xfrm>
            <a:off x="9956795" y="5547896"/>
            <a:ext cx="245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70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AF586-A07E-40E7-B013-104CEBA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F292C-274B-438A-9C32-A8B9D690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Constructing Technique Knowledge Graph from Cyber Threat Intelligence Reports 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[1]</a:t>
            </a:r>
            <a:endParaRPr lang="en-US" altLang="zh-TW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Poirot: Aligning Attack Behavior with Kernel Audit Records for Cyber Threat Hunting 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[2]</a:t>
            </a:r>
            <a:endParaRPr lang="en-US" altLang="zh-TW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Looking Beyond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IoCs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Extracting Attack Patterns from External CTI 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[3]</a:t>
            </a:r>
            <a:endParaRPr lang="zh-TW" altLang="en-US" sz="2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84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CAF586-A07E-40E7-B013-104CEBA7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1F292C-274B-438A-9C32-A8B9D690E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familiar with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Mitre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Att&amp;ck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reading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AttacKG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Constructing Technique Knowledge Graph from Cyber Threat Intelligence Reports </a:t>
            </a:r>
          </a:p>
          <a:p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93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122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研究主題和方向</vt:lpstr>
      <vt:lpstr>Contents</vt:lpstr>
      <vt:lpstr>Task</vt:lpstr>
      <vt:lpstr>Task</vt:lpstr>
      <vt:lpstr>Related work</vt:lpstr>
      <vt:lpstr>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研究主題和方向</dc:title>
  <dc:creator>Daniel</dc:creator>
  <cp:lastModifiedBy>Daniel</cp:lastModifiedBy>
  <cp:revision>10</cp:revision>
  <dcterms:created xsi:type="dcterms:W3CDTF">2023-07-04T06:47:15Z</dcterms:created>
  <dcterms:modified xsi:type="dcterms:W3CDTF">2023-07-05T03:35:02Z</dcterms:modified>
</cp:coreProperties>
</file>