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60A68-D355-4AEC-8468-2D7AB805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F446B6-2B00-43DB-A574-5D5BD711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F4988-7FE2-4D68-A924-AF29DDD8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D756A-C102-4B03-9283-017B530A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E34C8-494B-4AF6-A661-20951D1C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0672C-42CB-4E8E-9A70-31E3C1D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11BDA8-8802-4EC8-B17D-3AE9C616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9A76E-6A05-48EA-8733-2EF86508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AD772-3786-4565-9324-21224E6C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A82E3-7EDF-4F6A-ACF0-85AF9A37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4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C33607-322B-4D07-A520-A936F4F3A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C05EEC-D68C-48A7-9554-40DAB234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5E5FD-2632-4DD6-92F6-68CD111B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626BD-A4DB-474B-9D85-0A01357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98F83C-F199-40F2-8070-8C898A66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0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18D74-E2E1-477A-A03F-5E15C00D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3E7CD-FEA0-4F92-B67F-6196D6E2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ADC1E-CB8C-473B-A398-FF4E4EF2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E2E9B-0CAE-4E38-AF13-AA7AEDF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1DA8A-75A3-4878-8846-F34E0C8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97BFE-9CA0-45B2-8E70-0B46DC06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E9121B-959B-4E59-BBBA-FFE9CCDA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B2137-9B92-47D3-9B36-794EF99A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12BB4-0A0C-4794-A8A5-9DB06C7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C629C-9C73-45A2-AD2B-CC583653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9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E876C-0E62-4483-85C0-6EEE13F9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E8DB1-EF11-49A0-95CA-35ABF76A9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EC9FF3-694F-43AE-A2EB-3C0FE145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79094-7507-469F-9FA4-BD1577E3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A90817-07D8-4E79-AB7C-A625F6C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E8580D-C768-49E8-9B0B-3AA4BC5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FD889-089A-4B0A-B0D6-BEFCA719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A5E339-C672-41EA-ABC2-47AE9E11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6A9F8A-9BE9-48EF-A754-F271ACB2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06060-91D2-47D4-BD50-C2A48E0BC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240663-DC48-44B8-9CDE-BF67F3C94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9841E7-216A-4742-9BD1-C14089BB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47E261-5900-4A4F-AFFB-45A174E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8CD055-EC42-4A58-A0AA-6779BBD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3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A855A-97F1-4330-847F-28860733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72A70F-961E-4B73-AF12-090EF3E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20972C-E42F-4D16-9664-D35719CA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6440D2-771E-4DAA-B2CD-BC1CAA38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2A4F4-82BD-4FED-8F92-53411D75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FDA58D-7EF6-4D36-9BAE-EF59DB90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2E28B1-3C99-46A7-B413-F529BC20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39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2CD7-D210-41EF-BA55-17A866C4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2C0C0-32E8-407A-97BC-058703FA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72DCF1-D606-4D2A-A62C-F1EF221B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58E4FD-1411-4936-9E30-BB0A103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BD6BA-AA5F-4B75-9561-18DBE39C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3E4FA2-2BA2-43FC-A750-7C63A77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BA9E5-E901-4678-A4C4-3472FC19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D96BE1-479A-4FA0-A941-01395280F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8C2B6C-8494-41A4-B44F-800A3D7B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08BA86-A93A-439F-A38D-0A8E2D4F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749C4-B498-4390-9EFE-56FF180E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5CB97-8DDA-44A4-A0D2-70504794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F17C3D-7F42-4735-9F4E-105839AD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266C1-CB40-4C3E-A519-A5D57B3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A625CF-22F9-41E9-8F16-1AAECF622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08BB-6402-40C5-BA96-416A188B4839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E51E6-C924-44B6-96CB-49E0692E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346D0-D301-4BC0-8DE7-ADFBA209E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796A6-47F7-4E3C-A86F-C61C089EE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arxiv.org/abs/2104.086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2023/8/2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EB79DF-21DB-478A-88DC-FE40360789D3}"/>
              </a:ext>
            </a:extLst>
          </p:cNvPr>
          <p:cNvSpPr/>
          <p:nvPr/>
        </p:nvSpPr>
        <p:spPr>
          <a:xfrm>
            <a:off x="838200" y="2524020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attacked ta51-pivot-2 and deployed OC2, allowing us to run our attack from within the target network.  Exploited Firefox backdoor by again browsing to http://128.55.12.233.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Drakon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executed in Firefox memory and connected out to 128.55.12.233:8000 and 128.55.12.233:443 for C2.  After the BBN reboot, driver was disabled, and we would now be able to use privilege escalation via our perfmon driver.  We loaded 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copykatz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recon data from the system.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7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74C569-3F2E-4E69-A86A-4FB8F2CD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8" y="1690688"/>
            <a:ext cx="8949677" cy="48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AFED49-C0E2-40EE-8456-A0FDC9EFD1A6}"/>
              </a:ext>
            </a:extLst>
          </p:cNvPr>
          <p:cNvSpPr txBox="1"/>
          <p:nvPr/>
        </p:nvSpPr>
        <p:spPr>
          <a:xfrm>
            <a:off x="838200" y="1923068"/>
            <a:ext cx="723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combine Extractor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4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Entities into seven types: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AD99993-DC6F-4146-B316-17D02C6A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435" y="3058319"/>
            <a:ext cx="7197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83E23-4D74-4A0C-AFD7-4442BF82FD91}"/>
              </a:ext>
            </a:extLst>
          </p:cNvPr>
          <p:cNvSpPr txBox="1"/>
          <p:nvPr/>
        </p:nvSpPr>
        <p:spPr>
          <a:xfrm>
            <a:off x="4675695" y="2803050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zh-TW" altLang="en-US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60ADD9-3E08-45BE-82FC-4DC3D8161535}"/>
              </a:ext>
            </a:extLst>
          </p:cNvPr>
          <p:cNvSpPr txBox="1"/>
          <p:nvPr/>
        </p:nvSpPr>
        <p:spPr>
          <a:xfrm>
            <a:off x="11070210" y="3141604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zh-TW" altLang="en-US" sz="1600" b="1" i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A29F6F-6A79-483A-B8E3-397FA6682D0A}"/>
              </a:ext>
            </a:extLst>
          </p:cNvPr>
          <p:cNvSpPr txBox="1"/>
          <p:nvPr/>
        </p:nvSpPr>
        <p:spPr>
          <a:xfrm>
            <a:off x="9398524" y="4141656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7C20FF-2BB3-4CE7-8611-556C0768358F}"/>
              </a:ext>
            </a:extLst>
          </p:cNvPr>
          <p:cNvSpPr txBox="1"/>
          <p:nvPr/>
        </p:nvSpPr>
        <p:spPr>
          <a:xfrm>
            <a:off x="5335572" y="4541362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5236CB-EB85-4700-A0E8-D02C9645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45957"/>
            <a:ext cx="7197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57D6E6-822B-43BF-93CA-3BE1E2189A2F}"/>
              </a:ext>
            </a:extLst>
          </p:cNvPr>
          <p:cNvSpPr txBox="1"/>
          <p:nvPr/>
        </p:nvSpPr>
        <p:spPr>
          <a:xfrm>
            <a:off x="1357460" y="1690688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zh-TW" altLang="en-US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D6555C-C956-4CB7-B4F9-84FEF2A4B5E5}"/>
              </a:ext>
            </a:extLst>
          </p:cNvPr>
          <p:cNvSpPr txBox="1"/>
          <p:nvPr/>
        </p:nvSpPr>
        <p:spPr>
          <a:xfrm>
            <a:off x="7751975" y="2029242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zh-TW" altLang="en-US" sz="1600" b="1" i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D231F1-3EB0-4562-BB4D-8CFEDF63904F}"/>
              </a:ext>
            </a:extLst>
          </p:cNvPr>
          <p:cNvSpPr txBox="1"/>
          <p:nvPr/>
        </p:nvSpPr>
        <p:spPr>
          <a:xfrm>
            <a:off x="6080289" y="3029294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48CE2C-833C-45B0-A352-DE1643D82EEA}"/>
              </a:ext>
            </a:extLst>
          </p:cNvPr>
          <p:cNvSpPr txBox="1"/>
          <p:nvPr/>
        </p:nvSpPr>
        <p:spPr>
          <a:xfrm>
            <a:off x="2017337" y="3429000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F3043AE-335C-4AE7-B11F-48BC6669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67" y="3767554"/>
            <a:ext cx="5817100" cy="25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5236CB-EB85-4700-A0E8-D02C9645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92" y="2661649"/>
            <a:ext cx="71973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PoetRAT</a:t>
            </a:r>
            <a:r>
              <a:rPr lang="en-US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has added a registry key in the hive for persistence.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F552E2-FABF-41D3-926C-F58950D9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93" y="4539377"/>
            <a:ext cx="526603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ShimRat</a:t>
            </a:r>
            <a:r>
              <a:rPr lang="en-US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has installed a registry based start-up key HKCU\Software\</a:t>
            </a:r>
            <a:r>
              <a:rPr lang="en-US" altLang="zh-TW" dirty="0" err="1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microsoft</a:t>
            </a:r>
            <a:r>
              <a:rPr lang="en-US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\windows\CurrentVersion\Run to maintain persistence should other methods fail.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EF17899-EE34-4526-8520-17DD0C23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98" y="2108127"/>
            <a:ext cx="5000625" cy="14763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FEDA6A9-96DE-4409-A68D-5C075DD7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351598"/>
            <a:ext cx="6134100" cy="1298887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488D18F-BB5B-4487-8C71-478CE445E10A}"/>
              </a:ext>
            </a:extLst>
          </p:cNvPr>
          <p:cNvCxnSpPr/>
          <p:nvPr/>
        </p:nvCxnSpPr>
        <p:spPr>
          <a:xfrm>
            <a:off x="6096000" y="2865748"/>
            <a:ext cx="147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0A1B4DB-C4BC-466C-A146-E61A3378A61D}"/>
              </a:ext>
            </a:extLst>
          </p:cNvPr>
          <p:cNvCxnSpPr/>
          <p:nvPr/>
        </p:nvCxnSpPr>
        <p:spPr>
          <a:xfrm>
            <a:off x="5637229" y="4977352"/>
            <a:ext cx="147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EF17899-EE34-4526-8520-17DD0C23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2" y="1952625"/>
            <a:ext cx="5000625" cy="14763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FEDA6A9-96DE-4409-A68D-5C075DD71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952625"/>
            <a:ext cx="6134100" cy="12988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72127A4-F963-434A-9200-4F09F54AB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4858977"/>
            <a:ext cx="6972300" cy="147637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D01BEFA-1326-4D23-981A-58509812F7AF}"/>
              </a:ext>
            </a:extLst>
          </p:cNvPr>
          <p:cNvCxnSpPr>
            <a:cxnSpLocks/>
          </p:cNvCxnSpPr>
          <p:nvPr/>
        </p:nvCxnSpPr>
        <p:spPr>
          <a:xfrm>
            <a:off x="3657600" y="3780148"/>
            <a:ext cx="2328421" cy="90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5FBE7C8-6F95-44E1-A573-E8F083BF9890}"/>
              </a:ext>
            </a:extLst>
          </p:cNvPr>
          <p:cNvCxnSpPr>
            <a:cxnSpLocks/>
          </p:cNvCxnSpPr>
          <p:nvPr/>
        </p:nvCxnSpPr>
        <p:spPr>
          <a:xfrm flipH="1">
            <a:off x="5986021" y="3699075"/>
            <a:ext cx="2366127" cy="982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88C1ED-1634-47BB-A349-5B5733010A25}"/>
              </a:ext>
            </a:extLst>
          </p:cNvPr>
          <p:cNvSpPr txBox="1"/>
          <p:nvPr/>
        </p:nvSpPr>
        <p:spPr>
          <a:xfrm>
            <a:off x="5170603" y="4089287"/>
            <a:ext cx="16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8FB910-F910-4457-91C1-95B444BF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007"/>
            <a:ext cx="10283984" cy="16451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38AF79-C11C-49BF-98D9-63157DCEC0AF}"/>
              </a:ext>
            </a:extLst>
          </p:cNvPr>
          <p:cNvSpPr txBox="1"/>
          <p:nvPr/>
        </p:nvSpPr>
        <p:spPr>
          <a:xfrm>
            <a:off x="1179941" y="3942153"/>
            <a:ext cx="960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PoetRAT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added a registry key in the hive for persistence.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0DF335-3D93-4718-BFFD-40A7A39FB2F5}"/>
              </a:ext>
            </a:extLst>
          </p:cNvPr>
          <p:cNvSpPr txBox="1"/>
          <p:nvPr/>
        </p:nvSpPr>
        <p:spPr>
          <a:xfrm>
            <a:off x="1179940" y="4409291"/>
            <a:ext cx="9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installed a registry based start-up key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</a:t>
            </a:r>
            <a:r>
              <a:rPr lang="en-US" altLang="zh-TW" sz="14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\windows\CurrentVersion\Run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maintain persistence should other methods fail.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9723BC-CBEA-47DD-A66C-3A1320A1F8BE}"/>
              </a:ext>
            </a:extLst>
          </p:cNvPr>
          <p:cNvSpPr txBox="1"/>
          <p:nvPr/>
        </p:nvSpPr>
        <p:spPr>
          <a:xfrm>
            <a:off x="1179940" y="5091872"/>
            <a:ext cx="76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WarzoneRAT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itself to the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HKCU\Software\Microsoft\Windows\CurrentVersion\Run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</a:p>
          <a:p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HKCU\Software\Microsoft\Windows\CurrentVersion\Explorer\UIF2IS20VK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Registry keys.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7B51AD-EDBF-4CEA-AABF-1E612206AC7D}"/>
              </a:ext>
            </a:extLst>
          </p:cNvPr>
          <p:cNvSpPr txBox="1"/>
          <p:nvPr/>
        </p:nvSpPr>
        <p:spPr>
          <a:xfrm>
            <a:off x="1179940" y="5774453"/>
            <a:ext cx="76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added persistence via the Registry key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dropped a shortcut in %STARTUP%. </a:t>
            </a:r>
          </a:p>
        </p:txBody>
      </p:sp>
    </p:spTree>
    <p:extLst>
      <p:ext uri="{BB962C8B-B14F-4D97-AF65-F5344CB8AC3E}">
        <p14:creationId xmlns:p14="http://schemas.microsoft.com/office/powerpoint/2010/main" val="112842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4C61A7-7E4F-4675-A78F-8B2155C1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56733"/>
            <a:ext cx="106719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EXTRACTOR: Extracting Attack Behavior from Threat Reports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endParaRPr kumimoji="0" lang="zh-TW" altLang="zh-TW" sz="2400" b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396A00-E321-40EC-B781-43EB4FE3A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34" y="2832910"/>
            <a:ext cx="9912859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5236CB-EB85-4700-A0E8-D02C9645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45957"/>
            <a:ext cx="7197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24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57D6E6-822B-43BF-93CA-3BE1E2189A2F}"/>
              </a:ext>
            </a:extLst>
          </p:cNvPr>
          <p:cNvSpPr txBox="1"/>
          <p:nvPr/>
        </p:nvSpPr>
        <p:spPr>
          <a:xfrm>
            <a:off x="1357460" y="1690688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endParaRPr lang="zh-TW" altLang="en-US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D6555C-C956-4CB7-B4F9-84FEF2A4B5E5}"/>
              </a:ext>
            </a:extLst>
          </p:cNvPr>
          <p:cNvSpPr txBox="1"/>
          <p:nvPr/>
        </p:nvSpPr>
        <p:spPr>
          <a:xfrm>
            <a:off x="7751975" y="2029242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zh-TW" altLang="en-US" sz="1600" b="1" i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D231F1-3EB0-4562-BB4D-8CFEDF63904F}"/>
              </a:ext>
            </a:extLst>
          </p:cNvPr>
          <p:cNvSpPr txBox="1"/>
          <p:nvPr/>
        </p:nvSpPr>
        <p:spPr>
          <a:xfrm>
            <a:off x="6080289" y="3029294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48CE2C-833C-45B0-A352-DE1643D82EEA}"/>
              </a:ext>
            </a:extLst>
          </p:cNvPr>
          <p:cNvSpPr txBox="1"/>
          <p:nvPr/>
        </p:nvSpPr>
        <p:spPr>
          <a:xfrm>
            <a:off x="2017337" y="3429000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zh-TW" altLang="en-US" sz="16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F3043AE-335C-4AE7-B11F-48BC6669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8" y="3767554"/>
            <a:ext cx="5817100" cy="25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395</Words>
  <Application>Microsoft Office PowerPoint</Application>
  <PresentationFormat>寬螢幕</PresentationFormat>
  <Paragraphs>50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courier</vt:lpstr>
      <vt:lpstr>Roboto-Regular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Log-based Cyber Threat Analysis</vt:lpstr>
      <vt:lpstr>Outline</vt:lpstr>
      <vt:lpstr>Technique Template</vt:lpstr>
      <vt:lpstr>Technique Template</vt:lpstr>
      <vt:lpstr>Technique Template</vt:lpstr>
      <vt:lpstr>Technique Template</vt:lpstr>
      <vt:lpstr>Technique Template</vt:lpstr>
      <vt:lpstr>Future Direction</vt:lpstr>
      <vt:lpstr>Future Direction</vt:lpstr>
      <vt:lpstr>Future Direction</vt:lpstr>
      <vt:lpstr>Future Direction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8</cp:revision>
  <dcterms:created xsi:type="dcterms:W3CDTF">2023-08-01T05:19:26Z</dcterms:created>
  <dcterms:modified xsi:type="dcterms:W3CDTF">2023-08-02T02:04:18Z</dcterms:modified>
</cp:coreProperties>
</file>