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1DF77-4767-4F31-A061-5AC9DF4DFB34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F114-BDAE-4AF7-B6FF-DAAEB766F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63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2ADE1-3059-4DF3-BC8C-F725CF9C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F675FB-B6C9-42BD-8906-5C1D3F16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8A05F-F1F7-4405-9B57-1545874C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BB1C19-80AD-478A-B806-16DF722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471E7-41AB-4552-9B24-C75EFF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62D2B-69F6-4482-B6B7-D911E48B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6B5B9-469C-48D6-8522-D018164E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933DB-E7EA-4805-B9D0-04983BF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EC455C-1AAF-4A91-92D0-66168F47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C0FD7-C041-49F6-8B58-FA53C11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2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E1AF1F-267B-43B7-9083-8B19A062D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0E2418-311E-48AB-86AB-55918A56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6FA48-1FE0-47F6-B652-67E51583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867A5-EDEF-424B-A587-F47D8733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C03ED-55A5-4795-9316-217DF3F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D2226-038B-4D8D-BF75-EBE99EE2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40A7C-8597-4195-AB3D-A03DCF9A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A8DDD-7753-47D3-9BA4-0F5FA07C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7FE90-F208-49A2-A349-C56826F2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CEC8C-902A-4BB4-80C9-3B1189E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3BDF3-6913-43E9-8A7F-D0BF9B7D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0B2ADF-EEB0-4253-B8BE-D0B870FB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99644-7FE8-4945-8D72-81F64C7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E711-02FB-460B-998F-6BC6884F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9DB26-585B-4A35-87B6-2F3F78E3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8AED7-2F28-4431-824E-7BA5CF08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1EF5D-56E6-4728-BA2C-55DE10DED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14DCEA-B6E3-4446-9DE2-FC465CD4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DF2207-6BC9-4FE0-9437-2CF7A56C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3EFBA4-D8EC-4279-885E-3C5AD291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67E19-29D6-46F2-AD97-A2D23C7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CDD8C-8B21-479B-A2C2-5F17DD7E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DEA64-6CF8-4AC9-9AB1-62E24169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B1199-778B-4149-A06D-D34C6790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20BE50-2481-4CAE-8B9A-F5AEF9FE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00B913-AE22-4C64-A823-3B22BF35A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CE9903-54C1-4637-A9E8-9766B67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14E02C-6D5C-49AB-8FA3-B2FADF13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18900F-6E1E-44B4-A5C1-9B40123E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2FFAF-3C73-4243-B9C9-807D0625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91A6B2-1FD3-4AD4-84F9-7BB0E5E1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EA7CC9-5F90-489A-922B-BA052987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F39437-08A4-408C-9C19-780C908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0C94A5-6BF2-41CE-8F87-C77416FF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1005EE-1C74-4363-958A-617335F9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E00A5B-E9A9-4E71-9636-A880F5A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3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C6D29-C2F0-49BA-9B1A-CA579F4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FA0F9-2E55-43E2-A0BC-97C4A862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3B1859-ABBB-4C7F-B199-F040C2672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1BB36B-8823-456C-9AD0-51F68F8D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DEE21-A83B-43A8-BC80-2C00D507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DFC99-F9BA-4935-81D5-761B8F0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62799-C2A0-4A94-8250-1AF53166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CAFEA0-DD6A-4625-8EA1-2FBC67E0E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BF4993-48D0-4FF8-A3B1-3684865F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57B9C-1829-4AA1-B3F1-17BBD11C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EF7D8-0C0F-4985-9339-0CEEC085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0A4C2-D47E-42EB-909E-149C6CC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0E621C-4EA8-4E5F-A041-5B9704F0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29240-FB17-4CBB-9FC8-7E5D3BB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92FF6-CB5D-4F3E-84B9-7642145C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FB94-031F-45F0-8EF1-7FA202A39A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25157-FE6E-41E0-8CFA-DDBD788E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9D770-FC8A-4511-8941-42815E12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505E-F35D-4528-8279-11BA7D9BD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aclanthology.org/2022.emnlp-industry.5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2023/8/23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2AD07-8951-4AF3-BC1B-E7F9BCBD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792F7-72A2-42C5-AE33-00890D8F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code I wrote during internship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Information Extraction System for Cybersecurity Intelligence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CTI report, find out techniques that were mentioned in the report and label it.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matching, e.g. “The malware utilized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Abuse Elevation Control Mechanism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GPT4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Algorithm/Dictionary-based?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5D5585-480B-4B92-9FD2-C1E81843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03" y="1383470"/>
            <a:ext cx="9758594" cy="26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Log-based Cyber Threat Analysis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3</cp:revision>
  <dcterms:created xsi:type="dcterms:W3CDTF">2023-08-23T01:11:14Z</dcterms:created>
  <dcterms:modified xsi:type="dcterms:W3CDTF">2023-08-23T01:31:37Z</dcterms:modified>
</cp:coreProperties>
</file>