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59" r:id="rId5"/>
    <p:sldId id="271" r:id="rId6"/>
    <p:sldId id="267" r:id="rId7"/>
    <p:sldId id="265" r:id="rId8"/>
    <p:sldId id="266" r:id="rId9"/>
    <p:sldId id="268" r:id="rId10"/>
    <p:sldId id="273" r:id="rId11"/>
    <p:sldId id="269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EB"/>
    <a:srgbClr val="FEF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26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40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76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64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33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8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9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BEB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8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工具人交友─約會改變世界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000" b="1" dirty="0">
                <a:solidFill>
                  <a:srgbClr val="FFFF00"/>
                </a:solidFill>
              </a:rPr>
              <a:t>一種大家不願意換成法幣的虛擬幣</a:t>
            </a:r>
            <a:r>
              <a:rPr lang="zh-TW" altLang="en-US" b="1" dirty="0">
                <a:solidFill>
                  <a:srgbClr val="FFC000"/>
                </a:solidFill>
              </a:rPr>
              <a:t/>
            </a:r>
            <a:br>
              <a:rPr lang="zh-TW" altLang="en-US" b="1" dirty="0">
                <a:solidFill>
                  <a:srgbClr val="FFC000"/>
                </a:solidFill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45395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第三組 </a:t>
            </a:r>
            <a:r>
              <a:rPr lang="en-US" altLang="zh-TW" sz="2800" dirty="0" smtClean="0"/>
              <a:t>DAGGER</a:t>
            </a:r>
            <a:endParaRPr lang="en-US" altLang="zh-TW" sz="2800" dirty="0" smtClean="0"/>
          </a:p>
          <a:p>
            <a:r>
              <a:rPr lang="zh-TW" altLang="en-US" dirty="0" smtClean="0"/>
              <a:t>台大資工 黃晨軒</a:t>
            </a:r>
            <a:endParaRPr lang="en-US" altLang="zh-TW" dirty="0" smtClean="0"/>
          </a:p>
          <a:p>
            <a:r>
              <a:rPr lang="zh-TW" altLang="en-US" dirty="0" smtClean="0"/>
              <a:t>台大電機 吳冠融</a:t>
            </a:r>
            <a:endParaRPr lang="en-US" altLang="zh-TW" dirty="0" smtClean="0"/>
          </a:p>
          <a:p>
            <a:r>
              <a:rPr lang="zh-TW" altLang="en-US" dirty="0" smtClean="0"/>
              <a:t>台大資工 張凱捷</a:t>
            </a:r>
            <a:endParaRPr lang="en-US" altLang="zh-TW" dirty="0" smtClean="0"/>
          </a:p>
          <a:p>
            <a:r>
              <a:rPr lang="zh-TW" altLang="en-US" dirty="0" smtClean="0"/>
              <a:t>台大資工 賴    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831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zh-TW" altLang="en-US" dirty="0" smtClean="0"/>
              <a:t>發布服務</a:t>
            </a:r>
            <a:endParaRPr lang="en-US" altLang="zh-TW" dirty="0" smtClean="0"/>
          </a:p>
          <a:p>
            <a:r>
              <a:rPr lang="zh-TW" altLang="en-US" dirty="0" smtClean="0"/>
              <a:t>查看他人服務</a:t>
            </a:r>
            <a:endParaRPr lang="en-US" altLang="zh-TW" dirty="0" smtClean="0"/>
          </a:p>
          <a:p>
            <a:r>
              <a:rPr lang="zh-TW" altLang="en-US" dirty="0" smtClean="0"/>
              <a:t>呼叫服務</a:t>
            </a:r>
            <a:endParaRPr lang="en-US" altLang="zh-TW" dirty="0" smtClean="0"/>
          </a:p>
          <a:p>
            <a:r>
              <a:rPr lang="zh-TW" altLang="en-US" dirty="0" smtClean="0"/>
              <a:t>服務呼叫成功</a:t>
            </a:r>
            <a:endParaRPr lang="en-US" altLang="zh-TW" dirty="0" smtClean="0"/>
          </a:p>
          <a:p>
            <a:r>
              <a:rPr lang="zh-TW" altLang="en-US" dirty="0" smtClean="0"/>
              <a:t>服務完成給服務評分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查看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他人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資料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查看自己資料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購買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儲值萬用幣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  <p:pic>
        <p:nvPicPr>
          <p:cNvPr id="1026" name="Picture 2" descr="https://scontent.ftpe7-3.fna.fbcdn.net/v/t1.15752-9/48355873_333491860575548_1020678112943276032_n.png?_nc_cat=102&amp;_nc_ht=scontent.ftpe7-3.fna&amp;oh=98d67e7a98c49cd803bd4fe657d1949f&amp;oe=5C9A9B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85" y="1535629"/>
            <a:ext cx="4603115" cy="489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4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商業模式</a:t>
            </a:r>
            <a:r>
              <a:rPr lang="en-US" altLang="zh-TW" dirty="0" smtClean="0"/>
              <a:t>/</a:t>
            </a:r>
            <a:r>
              <a:rPr lang="zh-TW" altLang="en-US" dirty="0" smtClean="0"/>
              <a:t>系統獲利來源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萬惡的現金流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儲值萬用幣手續費</a:t>
            </a:r>
            <a:r>
              <a:rPr lang="en-US" altLang="zh-TW" dirty="0" smtClean="0"/>
              <a:t>(</a:t>
            </a:r>
            <a:r>
              <a:rPr lang="zh-TW" altLang="en-US" dirty="0" smtClean="0"/>
              <a:t>萬用幣換回</a:t>
            </a:r>
            <a:r>
              <a:rPr lang="en-US" altLang="zh-TW" dirty="0" smtClean="0"/>
              <a:t>DEXON</a:t>
            </a:r>
            <a:r>
              <a:rPr lang="zh-TW" altLang="en-US" dirty="0" smtClean="0"/>
              <a:t>不收費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加好友</a:t>
            </a:r>
            <a:r>
              <a:rPr lang="zh-TW" altLang="en-US" dirty="0" smtClean="0"/>
              <a:t>手續費</a:t>
            </a:r>
            <a:endParaRPr lang="en-US" altLang="zh-TW" dirty="0" smtClean="0"/>
          </a:p>
          <a:p>
            <a:r>
              <a:rPr lang="zh-TW" altLang="en-US" dirty="0" smtClean="0"/>
              <a:t>約會評高分費用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借</a:t>
            </a:r>
            <a:r>
              <a:rPr lang="zh-TW" altLang="en-US" b="1" dirty="0">
                <a:solidFill>
                  <a:srgbClr val="00B050"/>
                </a:solidFill>
              </a:rPr>
              <a:t>出</a:t>
            </a:r>
            <a:r>
              <a:rPr lang="en-US" altLang="zh-TW" b="1" dirty="0" smtClean="0">
                <a:solidFill>
                  <a:srgbClr val="00B050"/>
                </a:solidFill>
              </a:rPr>
              <a:t>DEXON</a:t>
            </a:r>
            <a:r>
              <a:rPr lang="zh-TW" altLang="en-US" b="1" dirty="0" smtClean="0">
                <a:solidFill>
                  <a:srgbClr val="00B050"/>
                </a:solidFill>
              </a:rPr>
              <a:t>給其他人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當大家覺得萬用幣很好用不想換的時候，我們可以調降準備率，借出合約持有的</a:t>
            </a:r>
            <a:r>
              <a:rPr lang="en-US" altLang="zh-TW" b="1" dirty="0" smtClean="0">
                <a:solidFill>
                  <a:srgbClr val="00B050"/>
                </a:solidFill>
              </a:rPr>
              <a:t>DEXON</a:t>
            </a:r>
            <a:r>
              <a:rPr lang="zh-TW" altLang="en-US" b="1" dirty="0" smtClean="0">
                <a:solidFill>
                  <a:srgbClr val="00B050"/>
                </a:solidFill>
              </a:rPr>
              <a:t>給其他需要</a:t>
            </a:r>
            <a:r>
              <a:rPr lang="en-US" altLang="zh-TW" b="1" dirty="0" smtClean="0">
                <a:solidFill>
                  <a:srgbClr val="00B050"/>
                </a:solidFill>
              </a:rPr>
              <a:t>DEXON</a:t>
            </a:r>
            <a:r>
              <a:rPr lang="zh-TW" altLang="en-US" b="1" dirty="0" smtClean="0">
                <a:solidFill>
                  <a:srgbClr val="00B050"/>
                </a:solidFill>
              </a:rPr>
              <a:t>的人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57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總結</a:t>
            </a:r>
            <a:r>
              <a:rPr lang="en-US" altLang="zh-TW" dirty="0" smtClean="0"/>
              <a:t>(</a:t>
            </a:r>
            <a:r>
              <a:rPr lang="zh-TW" altLang="en-US" dirty="0" smtClean="0"/>
              <a:t>虛擬幣的價值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很多人靠虛擬幣獲得了一堆法幣，這不是虛擬幣的價值</a:t>
            </a:r>
            <a:endParaRPr lang="en-US" altLang="zh-TW" dirty="0" smtClean="0"/>
          </a:p>
          <a:p>
            <a:r>
              <a:rPr lang="zh-TW" altLang="en-US" dirty="0" smtClean="0"/>
              <a:t>虛擬幣要被每天使用，並且能夠達成一些錢無法達成的交易，才是虛擬幣的價值</a:t>
            </a:r>
            <a:endParaRPr lang="en-US" altLang="zh-TW" dirty="0" smtClean="0"/>
          </a:p>
          <a:p>
            <a:r>
              <a:rPr lang="zh-TW" altLang="en-US" dirty="0" smtClean="0"/>
              <a:t>在我們的系統中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想約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「正直的對象」</a:t>
            </a:r>
            <a:r>
              <a:rPr lang="zh-TW" altLang="en-US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>
                <a:solidFill>
                  <a:srgbClr val="FF0000"/>
                </a:solidFill>
              </a:rPr>
              <a:t>得有工具幣，只有工具</a:t>
            </a:r>
            <a:r>
              <a:rPr lang="zh-TW" altLang="en-US" dirty="0" smtClean="0">
                <a:solidFill>
                  <a:srgbClr val="FF0000"/>
                </a:solidFill>
              </a:rPr>
              <a:t>幣，而且工具幣只能賺來，不能騙來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評分系統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，也不能繼承遺產獲得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3600" b="1" dirty="0" smtClean="0">
                <a:solidFill>
                  <a:srgbClr val="FFFF00"/>
                </a:solidFill>
              </a:rPr>
              <a:t>創造一種大家不願意換成法幣的虛擬幣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法幣本位</a:t>
            </a:r>
            <a:r>
              <a:rPr lang="en-US" altLang="zh-TW" dirty="0" smtClean="0"/>
              <a:t>VS</a:t>
            </a:r>
            <a:r>
              <a:rPr lang="zh-TW" altLang="en-US" dirty="0" smtClean="0"/>
              <a:t>虛擬</a:t>
            </a:r>
            <a:r>
              <a:rPr lang="zh-TW" altLang="en-US" dirty="0"/>
              <a:t>幣</a:t>
            </a:r>
            <a:r>
              <a:rPr lang="zh-TW" altLang="en-US" dirty="0" smtClean="0"/>
              <a:t>本位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賣虛擬</a:t>
            </a:r>
            <a:r>
              <a:rPr lang="zh-TW" altLang="en-US" dirty="0" smtClean="0"/>
              <a:t>幣一夕暴富→有個傻子把辛苦賺來的錢全部換成了廢紙</a:t>
            </a:r>
            <a:endParaRPr lang="en-US" altLang="zh-TW" dirty="0" smtClean="0"/>
          </a:p>
          <a:p>
            <a:r>
              <a:rPr lang="zh-TW" altLang="en-US" dirty="0" smtClean="0"/>
              <a:t>幣價暴跌→</a:t>
            </a:r>
            <a:r>
              <a:rPr lang="zh-TW" altLang="en-US" dirty="0"/>
              <a:t>有心人士在炒作</a:t>
            </a:r>
            <a:r>
              <a:rPr lang="zh-TW" altLang="en-US" dirty="0" smtClean="0"/>
              <a:t>法幣，導致法幣飆漲了好幾倍，</a:t>
            </a:r>
            <a:r>
              <a:rPr lang="zh-TW" altLang="en-US" dirty="0"/>
              <a:t>跟風買法幣的人應慎防法幣泡沫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zh-TW" altLang="en-US" dirty="0" smtClean="0"/>
              <a:t>虛擬幣只是一串數字，真實價值為零→法幣只是銀行裡的數字，真實價值為零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哪種幣才是夢幻泡影，取決於人們認為「能交換到價值」的是什麼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67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創造一種有內在價值的幣種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工具人幣因此誕生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	</a:t>
            </a:r>
            <a:r>
              <a:rPr lang="zh-TW" altLang="en-US" dirty="0" smtClean="0"/>
              <a:t>工具人幣</a:t>
            </a:r>
            <a:r>
              <a:rPr lang="zh-TW" altLang="en-US" dirty="0" smtClean="0">
                <a:solidFill>
                  <a:srgbClr val="FF0000"/>
                </a:solidFill>
              </a:rPr>
              <a:t>只能由提供他人</a:t>
            </a:r>
            <a:r>
              <a:rPr lang="zh-TW" altLang="en-US" b="1" dirty="0" smtClean="0">
                <a:solidFill>
                  <a:srgbClr val="FFFF00"/>
                </a:solidFill>
              </a:rPr>
              <a:t>優質服務</a:t>
            </a:r>
            <a:r>
              <a:rPr lang="zh-TW" altLang="en-US" dirty="0" smtClean="0">
                <a:solidFill>
                  <a:srgbClr val="FF0000"/>
                </a:solidFill>
              </a:rPr>
              <a:t>獲得</a:t>
            </a:r>
            <a:r>
              <a:rPr lang="zh-TW" altLang="en-US" dirty="0" smtClean="0"/>
              <a:t>，並且無法轉讓給他</a:t>
            </a:r>
            <a:r>
              <a:rPr lang="en-US" altLang="zh-TW" dirty="0" smtClean="0"/>
              <a:t>	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能真實反映一個人對社群所提供</a:t>
            </a:r>
            <a:r>
              <a:rPr lang="en-US" altLang="zh-TW" dirty="0" smtClean="0"/>
              <a:t>/</a:t>
            </a:r>
            <a:r>
              <a:rPr lang="zh-TW" altLang="en-US" dirty="0" smtClean="0"/>
              <a:t>創造出的價值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法</a:t>
            </a:r>
            <a:r>
              <a:rPr lang="zh-TW" altLang="en-US" dirty="0"/>
              <a:t>幣</a:t>
            </a:r>
            <a:r>
              <a:rPr lang="zh-TW" altLang="en-US" dirty="0" smtClean="0"/>
              <a:t>所不能</a:t>
            </a:r>
            <a:r>
              <a:rPr lang="en-US" altLang="zh-TW" dirty="0" smtClean="0"/>
              <a:t>	</a:t>
            </a:r>
            <a:r>
              <a:rPr lang="zh-TW" altLang="en-US" dirty="0" smtClean="0"/>
              <a:t>做到的，因為法幣可以隨意轉讓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70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andy rub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60" y="2885440"/>
            <a:ext cx="4768215" cy="3891280"/>
          </a:xfrm>
          <a:prstGeom prst="rect">
            <a:avLst/>
          </a:prstGeom>
          <a:noFill/>
          <a:effectLst>
            <a:glow rad="127000">
              <a:schemeClr val="accent1">
                <a:alpha val="1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當前</a:t>
            </a:r>
            <a:r>
              <a:rPr lang="zh-TW" altLang="en-US" dirty="0"/>
              <a:t>世界</a:t>
            </a:r>
            <a:r>
              <a:rPr lang="zh-TW" altLang="en-US" dirty="0" smtClean="0"/>
              <a:t>交友的痛點→無法知道高富帥的「富」從何而來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8265160" cy="4351338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約會</a:t>
            </a:r>
            <a:r>
              <a:rPr lang="zh-TW" altLang="en-US" dirty="0" smtClean="0"/>
              <a:t>乃人類強烈的基本需求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之父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，然而當今的約會市場往往充斥著資訊的不對稱，人們透過賺錢來反映自己對社會的貢獻，再透過錢來換取約會機會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例如各種婚友社交友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但這些方法往往迂迴且失真，真正對社會有貢獻的人未必是賺最多錢的人，且愛錢很多時候也有社會汙名，並且致富有可能是靠投機甚至不法的方式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例如炒幣</a:t>
            </a:r>
            <a:r>
              <a:rPr lang="en-US" altLang="zh-TW" dirty="0" smtClean="0"/>
              <a:t>XD)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我們要利用</a:t>
            </a:r>
            <a:r>
              <a:rPr lang="zh-TW" altLang="en-US" b="1" dirty="0">
                <a:solidFill>
                  <a:srgbClr val="FF0000"/>
                </a:solidFill>
              </a:rPr>
              <a:t>區塊鏈去中心化的「信任」與「不可篡改」</a:t>
            </a:r>
            <a:r>
              <a:rPr lang="zh-TW" altLang="en-US" b="1" dirty="0" smtClean="0">
                <a:solidFill>
                  <a:srgbClr val="FF0000"/>
                </a:solidFill>
              </a:rPr>
              <a:t>效果，</a:t>
            </a:r>
            <a:r>
              <a:rPr lang="zh-TW" altLang="en-US" b="1" dirty="0" smtClean="0">
                <a:solidFill>
                  <a:srgbClr val="FF0000"/>
                </a:solidFill>
              </a:rPr>
              <a:t>讓</a:t>
            </a:r>
            <a:r>
              <a:rPr lang="zh-TW" altLang="en-US" b="1" dirty="0" smtClean="0">
                <a:solidFill>
                  <a:srgbClr val="FF0000"/>
                </a:solidFill>
              </a:rPr>
              <a:t>服務他人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當工具人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成為在本</a:t>
            </a:r>
            <a:r>
              <a:rPr lang="en-US" altLang="zh-TW" b="1" dirty="0" smtClean="0">
                <a:solidFill>
                  <a:srgbClr val="FF0000"/>
                </a:solidFill>
              </a:rPr>
              <a:t>DAPP</a:t>
            </a:r>
            <a:r>
              <a:rPr lang="zh-TW" altLang="en-US" b="1" dirty="0" smtClean="0">
                <a:solidFill>
                  <a:srgbClr val="FF0000"/>
                </a:solidFill>
              </a:rPr>
              <a:t>上</a:t>
            </a:r>
            <a:r>
              <a:rPr lang="zh-TW" altLang="en-US" b="1" dirty="0">
                <a:solidFill>
                  <a:srgbClr val="FF0000"/>
                </a:solidFill>
              </a:rPr>
              <a:t>賺</a:t>
            </a:r>
            <a:r>
              <a:rPr lang="zh-TW" altLang="en-US" b="1" dirty="0" smtClean="0">
                <a:solidFill>
                  <a:srgbClr val="FF0000"/>
                </a:solidFill>
              </a:rPr>
              <a:t>取工具人幣的</a:t>
            </a:r>
            <a:r>
              <a:rPr lang="zh-TW" altLang="en-US" b="1" dirty="0" smtClean="0">
                <a:solidFill>
                  <a:srgbClr val="FF0000"/>
                </a:solidFill>
              </a:rPr>
              <a:t>唯一</a:t>
            </a:r>
            <a:r>
              <a:rPr lang="zh-TW" altLang="en-US" b="1" dirty="0" smtClean="0">
                <a:solidFill>
                  <a:srgbClr val="FF0000"/>
                </a:solidFill>
              </a:rPr>
              <a:t>管道，並且被約對象可以有衡量約會者 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財富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 的一個新的維度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8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工具人幣會泡沫化嗎？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擁有很多的</a:t>
            </a:r>
            <a:r>
              <a:rPr lang="zh-TW" altLang="en-US" dirty="0" smtClean="0"/>
              <a:t>工具人幣意味著你對社群提供了很多服務，創造了很多價值，是身分地位的象徵，你願意換嗎？</a:t>
            </a:r>
            <a:endParaRPr lang="en-US" altLang="zh-TW" dirty="0" smtClean="0"/>
          </a:p>
          <a:p>
            <a:r>
              <a:rPr lang="zh-TW" altLang="en-US" dirty="0" smtClean="0"/>
              <a:t>幣到用時方恨少→當你喜歡上一個人的時候，你的工具人幣夠約她出來嗎？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3200" b="1" dirty="0" smtClean="0">
                <a:solidFill>
                  <a:srgbClr val="FF0000"/>
                </a:solidFill>
              </a:rPr>
              <a:t>所以，不要輕易把辛苦服務他人得來的工具人幣換成錢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5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雙軌制社群經濟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工具人幣</a:t>
            </a:r>
            <a:endParaRPr lang="en-US" altLang="zh-TW" dirty="0" smtClean="0"/>
          </a:p>
          <a:p>
            <a:r>
              <a:rPr lang="zh-TW" altLang="en-US" dirty="0" smtClean="0"/>
              <a:t>萬用幣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一開始由合約提供</a:t>
            </a:r>
            <a:r>
              <a:rPr lang="en-US" altLang="zh-TW" dirty="0" smtClean="0"/>
              <a:t>DEXON</a:t>
            </a:r>
            <a:r>
              <a:rPr lang="zh-TW" altLang="en-US" dirty="0" smtClean="0"/>
              <a:t>準備金發行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服務發生時： 萬用幣銷毀→工具人幣增發 </a:t>
            </a:r>
            <a:r>
              <a:rPr lang="en-US" altLang="zh-TW" dirty="0" smtClean="0">
                <a:solidFill>
                  <a:srgbClr val="FF0000"/>
                </a:solidFill>
              </a:rPr>
              <a:t>Always 1:1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約會發生時： 工具人幣銷毀→萬用幣增發 </a:t>
            </a:r>
            <a:r>
              <a:rPr lang="en-US" altLang="zh-TW" dirty="0" smtClean="0">
                <a:solidFill>
                  <a:srgbClr val="FF0000"/>
                </a:solidFill>
              </a:rPr>
              <a:t>Always 1:1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總體經濟恆等式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工具人幣</a:t>
            </a:r>
            <a:r>
              <a:rPr lang="en-US" altLang="zh-TW" dirty="0" smtClean="0"/>
              <a:t>+</a:t>
            </a:r>
            <a:r>
              <a:rPr lang="zh-TW" altLang="en-US" dirty="0" smtClean="0"/>
              <a:t>萬用幣</a:t>
            </a:r>
            <a:r>
              <a:rPr lang="en-US" altLang="zh-TW" dirty="0" smtClean="0"/>
              <a:t>=</a:t>
            </a:r>
            <a:r>
              <a:rPr lang="zh-TW" altLang="en-US" dirty="0" smtClean="0"/>
              <a:t>合約持有的</a:t>
            </a:r>
            <a:r>
              <a:rPr lang="en-US" altLang="zh-TW" dirty="0" smtClean="0"/>
              <a:t>DEXON(</a:t>
            </a:r>
            <a:r>
              <a:rPr lang="zh-TW" altLang="en-US" dirty="0" smtClean="0"/>
              <a:t>可想像</a:t>
            </a:r>
            <a:r>
              <a:rPr lang="zh-TW" altLang="en-US" dirty="0"/>
              <a:t>成</a:t>
            </a:r>
            <a:r>
              <a:rPr lang="zh-TW" altLang="en-US" dirty="0" smtClean="0"/>
              <a:t>某種法幣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確保本</a:t>
            </a:r>
            <a:r>
              <a:rPr lang="en-US" altLang="zh-TW" dirty="0" smtClean="0"/>
              <a:t>DAPP</a:t>
            </a:r>
            <a:r>
              <a:rPr lang="zh-TW" altLang="en-US" dirty="0" smtClean="0"/>
              <a:t>當中虛擬幣的最低價值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工具人幣價值</a:t>
            </a:r>
            <a:r>
              <a:rPr lang="en-US" altLang="zh-TW" dirty="0" smtClean="0">
                <a:solidFill>
                  <a:srgbClr val="FF0000"/>
                </a:solidFill>
              </a:rPr>
              <a:t>&gt;=</a:t>
            </a:r>
            <a:r>
              <a:rPr lang="zh-TW" altLang="en-US" dirty="0" smtClean="0">
                <a:solidFill>
                  <a:srgbClr val="FF0000"/>
                </a:solidFill>
              </a:rPr>
              <a:t>萬用幣價值</a:t>
            </a:r>
            <a:r>
              <a:rPr lang="en-US" altLang="zh-TW" dirty="0" smtClean="0">
                <a:solidFill>
                  <a:srgbClr val="FF0000"/>
                </a:solidFill>
              </a:rPr>
              <a:t>&gt;=DEXON/</a:t>
            </a:r>
            <a:r>
              <a:rPr lang="zh-TW" altLang="en-US" dirty="0" smtClean="0">
                <a:solidFill>
                  <a:srgbClr val="FF0000"/>
                </a:solidFill>
              </a:rPr>
              <a:t>法幣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0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工具人幣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獲取方法</a:t>
            </a:r>
            <a:r>
              <a:rPr lang="zh-TW" altLang="en-US" dirty="0"/>
              <a:t>→</a:t>
            </a:r>
            <a:r>
              <a:rPr lang="zh-TW" altLang="en-US" dirty="0" smtClean="0"/>
              <a:t>提供令人滿意的服務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對萬用幣擁有者或非營利組織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服務發生時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工具人幣獲取量</a:t>
            </a:r>
            <a:r>
              <a:rPr lang="en-US" altLang="zh-TW" dirty="0" smtClean="0"/>
              <a:t>=</a:t>
            </a:r>
            <a:r>
              <a:rPr lang="zh-TW" altLang="en-US" dirty="0" smtClean="0"/>
              <a:t>服務價格*</a:t>
            </a:r>
            <a:r>
              <a:rPr lang="zh-TW" altLang="en-US" dirty="0" smtClean="0">
                <a:solidFill>
                  <a:srgbClr val="FF0000"/>
                </a:solidFill>
              </a:rPr>
              <a:t>服務品質分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服務滿分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萬用幣補償量</a:t>
            </a:r>
            <a:r>
              <a:rPr lang="en-US" altLang="zh-TW" dirty="0" smtClean="0"/>
              <a:t>=</a:t>
            </a:r>
            <a:r>
              <a:rPr lang="zh-TW" altLang="en-US" dirty="0" smtClean="0"/>
              <a:t>服務價格*</a:t>
            </a:r>
            <a:r>
              <a:rPr lang="en-US" altLang="zh-TW" dirty="0" smtClean="0"/>
              <a:t>(</a:t>
            </a:r>
            <a:r>
              <a:rPr lang="zh-TW" altLang="en-US" dirty="0" smtClean="0"/>
              <a:t>滿分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服務品質分</a:t>
            </a:r>
            <a:r>
              <a:rPr lang="en-US" altLang="zh-TW" dirty="0" smtClean="0"/>
              <a:t>)/</a:t>
            </a:r>
            <a:r>
              <a:rPr lang="zh-TW" altLang="en-US" dirty="0" smtClean="0"/>
              <a:t>服務滿分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工具人幣用途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加好友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約會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給約會對象評高分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避免高分氾濫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換萬用</a:t>
            </a:r>
            <a:r>
              <a:rPr lang="zh-TW" altLang="en-US" dirty="0">
                <a:solidFill>
                  <a:srgbClr val="FF0000"/>
                </a:solidFill>
              </a:rPr>
              <a:t>幣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9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萬用幣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諸多方法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/>
              <a:t>用</a:t>
            </a:r>
            <a:r>
              <a:rPr lang="en-US" altLang="zh-TW" dirty="0"/>
              <a:t>DEXON</a:t>
            </a:r>
            <a:r>
              <a:rPr lang="zh-TW" altLang="en-US" dirty="0"/>
              <a:t>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儲值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用工具幣換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如果你不想約會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系統</a:t>
            </a:r>
            <a:r>
              <a:rPr lang="zh-TW" altLang="en-US" dirty="0"/>
              <a:t>獎勵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被</a:t>
            </a:r>
            <a:r>
              <a:rPr lang="zh-TW" altLang="en-US" dirty="0"/>
              <a:t>人加好友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被約會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成為非營利</a:t>
            </a:r>
            <a:r>
              <a:rPr lang="zh-TW" altLang="en-US" dirty="0" smtClean="0"/>
              <a:t>組織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提供很差的服務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誤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/>
              <a:t>萬用幣用途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基本上就是錢或者說</a:t>
            </a:r>
            <a:r>
              <a:rPr lang="en-US" altLang="zh-TW" dirty="0" smtClean="0">
                <a:solidFill>
                  <a:srgbClr val="FF0000"/>
                </a:solidFill>
              </a:rPr>
              <a:t>APP</a:t>
            </a:r>
            <a:r>
              <a:rPr lang="zh-TW" altLang="en-US" dirty="0" smtClean="0">
                <a:solidFill>
                  <a:srgbClr val="FF0000"/>
                </a:solidFill>
              </a:rPr>
              <a:t>上的代幣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購</a:t>
            </a:r>
            <a:r>
              <a:rPr lang="zh-TW" altLang="en-US" dirty="0"/>
              <a:t>買</a:t>
            </a:r>
            <a:r>
              <a:rPr lang="zh-TW" altLang="en-US" dirty="0" smtClean="0"/>
              <a:t>他人服務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購買</a:t>
            </a:r>
            <a:r>
              <a:rPr lang="zh-TW" altLang="en-US" dirty="0"/>
              <a:t>物品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捐給</a:t>
            </a:r>
            <a:r>
              <a:rPr lang="zh-TW" altLang="en-US" dirty="0"/>
              <a:t>非營利</a:t>
            </a:r>
            <a:r>
              <a:rPr lang="zh-TW" altLang="en-US" dirty="0" smtClean="0"/>
              <a:t>組織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換成錢</a:t>
            </a:r>
            <a:r>
              <a:rPr lang="en-US" altLang="zh-TW" dirty="0" smtClean="0"/>
              <a:t>(</a:t>
            </a:r>
            <a:r>
              <a:rPr lang="zh-TW" altLang="en-US" dirty="0" smtClean="0"/>
              <a:t>換成</a:t>
            </a:r>
            <a:r>
              <a:rPr lang="en-US" altLang="zh-TW" dirty="0" smtClean="0"/>
              <a:t>DEXON)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73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服務差評→獲得萬用幣而非工具人幣</a:t>
            </a:r>
            <a:endParaRPr lang="en-US" altLang="zh-TW" dirty="0" smtClean="0"/>
          </a:p>
          <a:p>
            <a:r>
              <a:rPr lang="zh-TW" altLang="en-US" dirty="0" smtClean="0"/>
              <a:t>約會好評</a:t>
            </a:r>
            <a:r>
              <a:rPr lang="en-US" altLang="zh-TW" dirty="0" smtClean="0"/>
              <a:t>/</a:t>
            </a:r>
            <a:r>
              <a:rPr lang="zh-TW" altLang="en-US" dirty="0" smtClean="0"/>
              <a:t>差評→付出額外</a:t>
            </a:r>
            <a:r>
              <a:rPr lang="en-US" altLang="zh-TW" dirty="0" smtClean="0"/>
              <a:t>(2^</a:t>
            </a:r>
            <a:r>
              <a:rPr lang="zh-TW" altLang="en-US" dirty="0" smtClean="0"/>
              <a:t>分差</a:t>
            </a:r>
            <a:r>
              <a:rPr lang="en-US" altLang="zh-TW" dirty="0" smtClean="0"/>
              <a:t>)</a:t>
            </a:r>
            <a:r>
              <a:rPr lang="zh-TW" altLang="en-US" dirty="0" smtClean="0"/>
              <a:t>工具人幣給系統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想要約會評分高是很難的喔！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03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2007</TotalTime>
  <Words>808</Words>
  <Application>Microsoft Office PowerPoint</Application>
  <PresentationFormat>寬螢幕</PresentationFormat>
  <Paragraphs>88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工具人交友─約會改變世界 一種大家不願意換成法幣的虛擬幣 </vt:lpstr>
      <vt:lpstr>法幣本位VS虛擬幣本位 </vt:lpstr>
      <vt:lpstr>創造一種有內在價值的幣種</vt:lpstr>
      <vt:lpstr>當前世界交友的痛點→無法知道高富帥的「富」從何而來</vt:lpstr>
      <vt:lpstr>工具人幣會泡沫化嗎？</vt:lpstr>
      <vt:lpstr>雙軌制社群經濟</vt:lpstr>
      <vt:lpstr>工具人幣</vt:lpstr>
      <vt:lpstr>萬用幣</vt:lpstr>
      <vt:lpstr>評分機制</vt:lpstr>
      <vt:lpstr>DEMO</vt:lpstr>
      <vt:lpstr>商業模式/系統獲利來源(萬惡的現金流)</vt:lpstr>
      <vt:lpstr>總結(虛擬幣的價值)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D07944001</dc:creator>
  <cp:lastModifiedBy>D07944001</cp:lastModifiedBy>
  <cp:revision>29</cp:revision>
  <dcterms:created xsi:type="dcterms:W3CDTF">2018-12-02T08:29:07Z</dcterms:created>
  <dcterms:modified xsi:type="dcterms:W3CDTF">2018-12-16T07:43:54Z</dcterms:modified>
</cp:coreProperties>
</file>