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59" r:id="rId5"/>
    <p:sldId id="265" r:id="rId6"/>
    <p:sldId id="266" r:id="rId7"/>
    <p:sldId id="267" r:id="rId8"/>
    <p:sldId id="274" r:id="rId9"/>
    <p:sldId id="273" r:id="rId10"/>
    <p:sldId id="269" r:id="rId11"/>
    <p:sldId id="275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EB"/>
    <a:srgbClr val="FEF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0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6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8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9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EB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982E-C93E-4C6B-A347-391C9DB59E25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46A4-3949-4782-8D71-0BA62E4872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工具人交友─約會改變世界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b="1" dirty="0">
                <a:solidFill>
                  <a:srgbClr val="00B0F0"/>
                </a:solidFill>
              </a:rPr>
              <a:t>一種大家不願意換成法幣的虛擬幣</a:t>
            </a:r>
            <a:r>
              <a:rPr lang="zh-TW" altLang="en-US" b="1" dirty="0">
                <a:solidFill>
                  <a:srgbClr val="FFC000"/>
                </a:solidFill>
              </a:rPr>
              <a:t/>
            </a:r>
            <a:br>
              <a:rPr lang="zh-TW" altLang="en-US" b="1" dirty="0">
                <a:solidFill>
                  <a:srgbClr val="FFC000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45395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第三組 </a:t>
            </a:r>
            <a:r>
              <a:rPr lang="en-US" altLang="zh-TW" sz="2800" dirty="0" smtClean="0"/>
              <a:t>DAGGER</a:t>
            </a:r>
            <a:endParaRPr lang="en-US" altLang="zh-TW" sz="2800" dirty="0" smtClean="0"/>
          </a:p>
          <a:p>
            <a:r>
              <a:rPr lang="zh-TW" altLang="en-US" dirty="0" smtClean="0"/>
              <a:t>台大資工 黃晨軒</a:t>
            </a:r>
            <a:endParaRPr lang="en-US" altLang="zh-TW" dirty="0" smtClean="0"/>
          </a:p>
          <a:p>
            <a:r>
              <a:rPr lang="zh-TW" altLang="en-US" dirty="0" smtClean="0"/>
              <a:t>台大電機 吳冠融</a:t>
            </a:r>
            <a:endParaRPr lang="en-US" altLang="zh-TW" dirty="0" smtClean="0"/>
          </a:p>
          <a:p>
            <a:r>
              <a:rPr lang="zh-TW" altLang="en-US" dirty="0" smtClean="0"/>
              <a:t>台大資工 張凱捷</a:t>
            </a:r>
            <a:endParaRPr lang="en-US" altLang="zh-TW" dirty="0" smtClean="0"/>
          </a:p>
          <a:p>
            <a:r>
              <a:rPr lang="zh-TW" altLang="en-US" dirty="0" smtClean="0"/>
              <a:t>台大資工 賴    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31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商業模式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系統獲利來源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萬惡的現金流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儲值萬用幣手續費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萬用幣換回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不收費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加好友</a:t>
            </a:r>
            <a:r>
              <a:rPr lang="zh-TW" altLang="en-US" dirty="0" smtClean="0"/>
              <a:t>手續費</a:t>
            </a:r>
            <a:endParaRPr lang="en-US" altLang="zh-TW" dirty="0" smtClean="0"/>
          </a:p>
          <a:p>
            <a:r>
              <a:rPr lang="zh-TW" altLang="en-US" dirty="0" smtClean="0"/>
              <a:t>約會評高分費用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借</a:t>
            </a:r>
            <a:r>
              <a:rPr lang="zh-TW" altLang="en-US" b="1" dirty="0">
                <a:solidFill>
                  <a:srgbClr val="00B050"/>
                </a:solidFill>
              </a:rPr>
              <a:t>出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給其他人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當大家覺得萬用幣很好用不想換的時候，我們可以調降準備率，借出合約持有的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給其他需要</a:t>
            </a:r>
            <a:r>
              <a:rPr lang="en-US" altLang="zh-TW" b="1" dirty="0" smtClean="0">
                <a:solidFill>
                  <a:srgbClr val="00B050"/>
                </a:solidFill>
              </a:rPr>
              <a:t>DEXON</a:t>
            </a:r>
            <a:r>
              <a:rPr lang="zh-TW" altLang="en-US" b="1" dirty="0" smtClean="0">
                <a:solidFill>
                  <a:srgbClr val="00B050"/>
                </a:solidFill>
              </a:rPr>
              <a:t>的人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57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為什麼用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區塊鏈？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3600" dirty="0" smtClean="0"/>
              <a:t>去中心化，增加公信力，各種資訊透明</a:t>
            </a:r>
            <a:endParaRPr lang="en-US" altLang="zh-TW" sz="3600" dirty="0" smtClean="0"/>
          </a:p>
          <a:p>
            <a:pPr marL="514350" indent="-514350">
              <a:buAutoNum type="arabicPeriod"/>
            </a:pPr>
            <a:r>
              <a:rPr lang="zh-TW" altLang="en-US" sz="3600" dirty="0" smtClean="0"/>
              <a:t>以日用</a:t>
            </a:r>
            <a:r>
              <a:rPr lang="en-US" altLang="zh-TW" sz="3600" dirty="0" smtClean="0"/>
              <a:t>DAPP</a:t>
            </a:r>
            <a:r>
              <a:rPr lang="zh-TW" altLang="en-US" sz="3600" dirty="0" smtClean="0"/>
              <a:t>來說，</a:t>
            </a:r>
            <a:r>
              <a:rPr lang="en-US" altLang="zh-TW" sz="3600" dirty="0" smtClean="0"/>
              <a:t>Gas</a:t>
            </a:r>
            <a:r>
              <a:rPr lang="zh-TW" altLang="en-US" sz="3600" dirty="0" smtClean="0"/>
              <a:t>費用低且反應快速特別重要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720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總結</a:t>
            </a:r>
            <a:r>
              <a:rPr lang="en-US" altLang="zh-TW" dirty="0" smtClean="0"/>
              <a:t>(</a:t>
            </a:r>
            <a:r>
              <a:rPr lang="zh-TW" altLang="en-US" dirty="0" smtClean="0"/>
              <a:t>虛擬幣的價值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很多人靠虛擬幣獲得了一堆法幣，這不是虛擬幣的價值</a:t>
            </a:r>
            <a:endParaRPr lang="en-US" altLang="zh-TW" dirty="0" smtClean="0"/>
          </a:p>
          <a:p>
            <a:r>
              <a:rPr lang="zh-TW" altLang="en-US" dirty="0" smtClean="0"/>
              <a:t>虛擬幣要被每天使用，並且能夠達成一些錢無法達成的交易，才是虛擬幣的價值</a:t>
            </a:r>
            <a:endParaRPr lang="en-US" altLang="zh-TW" dirty="0" smtClean="0"/>
          </a:p>
          <a:p>
            <a:r>
              <a:rPr lang="zh-TW" altLang="en-US" dirty="0" smtClean="0"/>
              <a:t>在我們的系統中</a:t>
            </a:r>
            <a:r>
              <a:rPr lang="zh-TW" altLang="en-US" dirty="0" smtClean="0"/>
              <a:t>，工具幣是唯一獲取約會機會的媒介，而工具幣只能透過有品質的服務他人獲得，不能透過財富轉移手段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例如繼承遺產、金融操作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獲得</a:t>
            </a:r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rgbClr val="FF0000"/>
                </a:solidFill>
              </a:rPr>
              <a:t>創造一種大家不願意換成法幣的虛擬幣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法幣本位</a:t>
            </a:r>
            <a:r>
              <a:rPr lang="en-US" altLang="zh-TW" dirty="0" smtClean="0"/>
              <a:t>VS</a:t>
            </a:r>
            <a:r>
              <a:rPr lang="zh-TW" altLang="en-US" dirty="0" smtClean="0"/>
              <a:t>虛擬</a:t>
            </a:r>
            <a:r>
              <a:rPr lang="zh-TW" altLang="en-US" dirty="0"/>
              <a:t>幣</a:t>
            </a:r>
            <a:r>
              <a:rPr lang="zh-TW" altLang="en-US" dirty="0" smtClean="0"/>
              <a:t>本位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賣虛擬</a:t>
            </a:r>
            <a:r>
              <a:rPr lang="zh-TW" altLang="en-US" dirty="0" smtClean="0"/>
              <a:t>幣一夕暴富→有個傻子把辛苦賺來的錢全部換成了廢紙</a:t>
            </a:r>
            <a:endParaRPr lang="en-US" altLang="zh-TW" dirty="0" smtClean="0"/>
          </a:p>
          <a:p>
            <a:r>
              <a:rPr lang="zh-TW" altLang="en-US" dirty="0" smtClean="0"/>
              <a:t>幣價暴跌→</a:t>
            </a:r>
            <a:r>
              <a:rPr lang="zh-TW" altLang="en-US" dirty="0"/>
              <a:t>有心人士在炒作</a:t>
            </a:r>
            <a:r>
              <a:rPr lang="zh-TW" altLang="en-US" dirty="0" smtClean="0"/>
              <a:t>法幣，導致法幣飆漲了好幾倍，</a:t>
            </a:r>
            <a:r>
              <a:rPr lang="zh-TW" altLang="en-US" dirty="0"/>
              <a:t>跟風買法幣的人應慎防法幣泡沫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 smtClean="0"/>
              <a:t>虛擬幣只是一串數字，真實價值為零→法幣只是銀行裡的數字，真實價值為零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哪種幣才是夢幻泡影，取決於</a:t>
            </a:r>
            <a:r>
              <a:rPr lang="zh-TW" altLang="en-US" dirty="0" smtClean="0">
                <a:solidFill>
                  <a:srgbClr val="FF0000"/>
                </a:solidFill>
              </a:rPr>
              <a:t>人們</a:t>
            </a:r>
            <a:r>
              <a:rPr lang="zh-TW" altLang="en-US" dirty="0" smtClean="0">
                <a:solidFill>
                  <a:srgbClr val="FF0000"/>
                </a:solidFill>
              </a:rPr>
              <a:t>選擇什麼幣作為</a:t>
            </a:r>
            <a:r>
              <a:rPr lang="zh-TW" altLang="en-US" dirty="0" smtClean="0">
                <a:solidFill>
                  <a:srgbClr val="FF0000"/>
                </a:solidFill>
              </a:rPr>
              <a:t>「價值標記」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價值標記</a:t>
            </a:r>
            <a:r>
              <a:rPr lang="en-US" altLang="zh-TW" dirty="0" smtClean="0"/>
              <a:t>:=</a:t>
            </a:r>
            <a:r>
              <a:rPr lang="zh-TW" altLang="en-US" dirty="0" smtClean="0"/>
              <a:t> 持有該幣說明你曾經做了些有價值的事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6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創造一種有內在價值的幣種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工具人幣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工具人幣具有內在價值的原理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FF0000"/>
                </a:solidFill>
              </a:rPr>
              <a:t>    </a:t>
            </a:r>
            <a:r>
              <a:rPr lang="en-US" altLang="zh-TW" sz="3600" dirty="0" smtClean="0">
                <a:solidFill>
                  <a:srgbClr val="FF0000"/>
                </a:solidFill>
              </a:rPr>
              <a:t>	</a:t>
            </a:r>
            <a:r>
              <a:rPr lang="zh-TW" altLang="en-US" sz="3600" dirty="0" smtClean="0">
                <a:solidFill>
                  <a:srgbClr val="FF0000"/>
                </a:solidFill>
              </a:rPr>
              <a:t>獲得途徑透明且有意義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	</a:t>
            </a:r>
            <a:r>
              <a:rPr lang="zh-TW" altLang="en-US" sz="3600" dirty="0" smtClean="0">
                <a:solidFill>
                  <a:srgbClr val="FF0000"/>
                </a:solidFill>
              </a:rPr>
              <a:t>無法轉讓</a:t>
            </a:r>
            <a:endParaRPr lang="en-US" altLang="zh-TW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andy rub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60" y="3830320"/>
            <a:ext cx="4551299" cy="3027679"/>
          </a:xfrm>
          <a:prstGeom prst="rect">
            <a:avLst/>
          </a:prstGeom>
          <a:noFill/>
          <a:effectLst>
            <a:glow rad="127000">
              <a:schemeClr val="accent1">
                <a:alpha val="1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/>
              <a:t>服務社會→錢→約會 </a:t>
            </a:r>
            <a:r>
              <a:rPr lang="en-US" altLang="zh-TW" sz="3600" dirty="0"/>
              <a:t>VS</a:t>
            </a:r>
            <a:r>
              <a:rPr lang="zh-TW" altLang="en-US" sz="3600" dirty="0"/>
              <a:t> 服務社會→工具人幣→約會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40308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交友市場的痛點：不知道高富帥的「富」從何來？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</a:t>
            </a:r>
            <a:r>
              <a:rPr lang="zh-TW" altLang="en-US" dirty="0" smtClean="0"/>
              <a:t>    為了錢接受約會邀請有違善良風俗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次級勞動市場的</a:t>
            </a:r>
            <a:r>
              <a:rPr lang="zh-TW" altLang="en-US" dirty="0"/>
              <a:t>痛點：用錢僱</a:t>
            </a:r>
            <a:r>
              <a:rPr lang="zh-TW" altLang="en-US" dirty="0" smtClean="0"/>
              <a:t>人流俗且無法確保品質</a:t>
            </a:r>
            <a:endParaRPr lang="en-US" altLang="zh-TW" dirty="0" smtClean="0"/>
          </a:p>
          <a:p>
            <a:r>
              <a:rPr lang="zh-TW" altLang="en-US" b="1" dirty="0" smtClean="0"/>
              <a:t>工具人</a:t>
            </a:r>
            <a:r>
              <a:rPr lang="zh-TW" altLang="en-US" b="1" dirty="0"/>
              <a:t>幣</a:t>
            </a:r>
            <a:r>
              <a:rPr lang="zh-TW" altLang="en-US" b="1" dirty="0" smtClean="0"/>
              <a:t>使我們可以確保</a:t>
            </a:r>
            <a:r>
              <a:rPr lang="zh-TW" altLang="en-US" b="1" dirty="0" smtClean="0">
                <a:solidFill>
                  <a:srgbClr val="FF0000"/>
                </a:solidFill>
              </a:rPr>
              <a:t>「富從服務來」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人</a:t>
            </a:r>
            <a:r>
              <a:rPr lang="zh-TW" altLang="en-US" b="1" dirty="0">
                <a:solidFill>
                  <a:srgbClr val="FF0000"/>
                </a:solidFill>
              </a:rPr>
              <a:t>們</a:t>
            </a:r>
            <a:r>
              <a:rPr lang="zh-TW" altLang="en-US" b="1" dirty="0" smtClean="0">
                <a:solidFill>
                  <a:srgbClr val="FF0000"/>
                </a:solidFill>
              </a:rPr>
              <a:t>可以有衡量約會者 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富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 的一個新的維度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工具人幣目標</a:t>
            </a:r>
            <a:r>
              <a:rPr lang="zh-TW" altLang="en-US" dirty="0" smtClean="0"/>
              <a:t>→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幫</a:t>
            </a:r>
            <a:r>
              <a:rPr lang="zh-TW" altLang="en-US" dirty="0"/>
              <a:t>善男子善女人找到「那默默的一群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更有意義的衡量追求者有多喜歡自己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使勞動除了對價關係還多出品質維度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728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獲取方法</a:t>
            </a:r>
            <a:r>
              <a:rPr lang="zh-TW" altLang="en-US" dirty="0"/>
              <a:t>→</a:t>
            </a:r>
            <a:r>
              <a:rPr lang="zh-TW" altLang="en-US" dirty="0" smtClean="0"/>
              <a:t>提供令人滿意的服務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對萬用幣擁有者或非營利組織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服務發生時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工具人幣獲取量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zh-TW" altLang="en-US" dirty="0" smtClean="0">
                <a:solidFill>
                  <a:srgbClr val="FF0000"/>
                </a:solidFill>
              </a:rPr>
              <a:t>服務品質分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服務滿分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萬用幣補償量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服務價格*</a:t>
            </a:r>
            <a:r>
              <a:rPr lang="en-US" altLang="zh-TW" dirty="0" smtClean="0"/>
              <a:t>(</a:t>
            </a:r>
            <a:r>
              <a:rPr lang="zh-TW" altLang="en-US" dirty="0" smtClean="0"/>
              <a:t>滿分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服務品質分</a:t>
            </a:r>
            <a:r>
              <a:rPr lang="en-US" altLang="zh-TW" dirty="0" smtClean="0"/>
              <a:t>)/</a:t>
            </a:r>
            <a:r>
              <a:rPr lang="zh-TW" altLang="en-US" dirty="0" smtClean="0"/>
              <a:t>服務滿分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/>
              <a:t>工具人幣用途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證明自己有品質的服務過他人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約會、加喜歡</a:t>
            </a:r>
            <a:r>
              <a:rPr lang="zh-TW" altLang="en-US" dirty="0"/>
              <a:t>的人</a:t>
            </a:r>
            <a:r>
              <a:rPr lang="zh-TW" altLang="en-US" dirty="0" smtClean="0"/>
              <a:t>好友</a:t>
            </a:r>
            <a:r>
              <a:rPr lang="en-US" altLang="zh-TW" dirty="0" smtClean="0"/>
              <a:t>(</a:t>
            </a:r>
            <a:r>
              <a:rPr lang="zh-TW" altLang="en-US" dirty="0" smtClean="0"/>
              <a:t>明戀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暗戀功能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為了特定對象把錢捐給系統</a:t>
            </a:r>
            <a:r>
              <a:rPr lang="en-US" altLang="zh-TW" dirty="0" smtClean="0"/>
              <a:t>/</a:t>
            </a:r>
            <a:r>
              <a:rPr lang="zh-TW" altLang="en-US" dirty="0" smtClean="0"/>
              <a:t>慈善機構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換萬用</a:t>
            </a:r>
            <a:r>
              <a:rPr lang="zh-TW" altLang="en-US" dirty="0">
                <a:solidFill>
                  <a:srgbClr val="FF0000"/>
                </a:solidFill>
              </a:rPr>
              <a:t>幣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9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諸多</a:t>
            </a:r>
            <a:r>
              <a:rPr lang="zh-TW" altLang="en-US" dirty="0">
                <a:solidFill>
                  <a:srgbClr val="FF0000"/>
                </a:solidFill>
              </a:rPr>
              <a:t>獲取</a:t>
            </a:r>
            <a:r>
              <a:rPr lang="zh-TW" altLang="en-US" dirty="0" smtClean="0">
                <a:solidFill>
                  <a:srgbClr val="FF0000"/>
                </a:solidFill>
              </a:rPr>
              <a:t>方法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/>
              <a:t>用</a:t>
            </a:r>
            <a:r>
              <a:rPr lang="en-US" altLang="zh-TW" dirty="0"/>
              <a:t>DEXON</a:t>
            </a:r>
            <a:r>
              <a:rPr lang="zh-TW" altLang="en-US" dirty="0"/>
              <a:t>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儲值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用工具幣換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如果你不想約會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系統獎勵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暗戀捐贈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例如給非</a:t>
            </a:r>
            <a:r>
              <a:rPr lang="zh-TW" altLang="en-US" dirty="0"/>
              <a:t>營利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被</a:t>
            </a:r>
            <a:r>
              <a:rPr lang="zh-TW" altLang="en-US" dirty="0"/>
              <a:t>人加好友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被約會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提供很差的服務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誤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萬用幣用途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基本上就是錢或者說</a:t>
            </a:r>
            <a:r>
              <a:rPr lang="en-US" altLang="zh-TW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>
                <a:solidFill>
                  <a:srgbClr val="FF0000"/>
                </a:solidFill>
              </a:rPr>
              <a:t>上的代幣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購買有品質的他人服務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家教</a:t>
            </a:r>
            <a:r>
              <a:rPr lang="en-US" altLang="zh-TW" dirty="0" smtClean="0"/>
              <a:t>Example)</a:t>
            </a:r>
          </a:p>
          <a:p>
            <a:pPr marL="457200" lvl="1" indent="0">
              <a:buNone/>
            </a:pPr>
            <a:r>
              <a:rPr lang="zh-TW" altLang="en-US" dirty="0"/>
              <a:t>捐給非營利組織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換成錢</a:t>
            </a:r>
            <a:r>
              <a:rPr lang="en-US" altLang="zh-TW" dirty="0" smtClean="0"/>
              <a:t>(</a:t>
            </a:r>
            <a:r>
              <a:rPr lang="zh-TW" altLang="en-US" dirty="0" smtClean="0"/>
              <a:t>換成</a:t>
            </a:r>
            <a:r>
              <a:rPr lang="en-US" altLang="zh-TW" dirty="0" smtClean="0"/>
              <a:t>DEXON)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7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雙軌制社群經濟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工具人幣</a:t>
            </a:r>
            <a:endParaRPr lang="en-US" altLang="zh-TW" dirty="0" smtClean="0"/>
          </a:p>
          <a:p>
            <a:r>
              <a:rPr lang="zh-TW" altLang="en-US" dirty="0" smtClean="0"/>
              <a:t>萬用幣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由合約擁有者提供</a:t>
            </a:r>
            <a:r>
              <a:rPr lang="en-US" altLang="zh-TW" dirty="0" smtClean="0"/>
              <a:t>DEXON</a:t>
            </a:r>
            <a:r>
              <a:rPr lang="zh-TW" altLang="en-US" dirty="0" smtClean="0"/>
              <a:t>準備金發行，使用者亦可購買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儲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 smtClean="0">
                <a:solidFill>
                  <a:srgbClr val="FF0000"/>
                </a:solidFill>
              </a:rPr>
              <a:t>發生時：         </a:t>
            </a:r>
            <a:r>
              <a:rPr lang="en-US" altLang="zh-TW" dirty="0" smtClean="0">
                <a:solidFill>
                  <a:srgbClr val="FF0000"/>
                </a:solidFill>
              </a:rPr>
              <a:t>DEXON</a:t>
            </a:r>
            <a:r>
              <a:rPr lang="zh-TW" altLang="en-US" dirty="0" smtClean="0">
                <a:solidFill>
                  <a:srgbClr val="FF0000"/>
                </a:solidFill>
              </a:rPr>
              <a:t>注入合約→萬用幣發行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服務發生時： 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             萬用幣銷毀→工具人幣增發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感情事件發生時：     工具人幣銷毀→萬用幣增發 </a:t>
            </a:r>
            <a:r>
              <a:rPr lang="en-US" altLang="zh-TW" dirty="0" smtClean="0">
                <a:solidFill>
                  <a:srgbClr val="FF0000"/>
                </a:solidFill>
              </a:rPr>
              <a:t>Always 1:1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總體經濟恆等式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工具人幣</a:t>
            </a:r>
            <a:r>
              <a:rPr lang="en-US" altLang="zh-TW" dirty="0" smtClean="0"/>
              <a:t>+</a:t>
            </a:r>
            <a:r>
              <a:rPr lang="zh-TW" altLang="en-US" dirty="0" smtClean="0"/>
              <a:t>萬用幣</a:t>
            </a:r>
            <a:r>
              <a:rPr lang="en-US" altLang="zh-TW" dirty="0" smtClean="0"/>
              <a:t>=</a:t>
            </a:r>
            <a:r>
              <a:rPr lang="zh-TW" altLang="en-US" dirty="0" smtClean="0"/>
              <a:t>合約持有的</a:t>
            </a:r>
            <a:r>
              <a:rPr lang="en-US" altLang="zh-TW" dirty="0" smtClean="0"/>
              <a:t>DEXON(</a:t>
            </a:r>
            <a:r>
              <a:rPr lang="zh-TW" altLang="en-US" dirty="0" smtClean="0"/>
              <a:t>可想像</a:t>
            </a:r>
            <a:r>
              <a:rPr lang="zh-TW" altLang="en-US" dirty="0"/>
              <a:t>成</a:t>
            </a:r>
            <a:r>
              <a:rPr lang="zh-TW" altLang="en-US" dirty="0" smtClean="0"/>
              <a:t>某種法幣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確保本</a:t>
            </a:r>
            <a:r>
              <a:rPr lang="en-US" altLang="zh-TW" dirty="0" smtClean="0"/>
              <a:t>DAPP</a:t>
            </a:r>
            <a:r>
              <a:rPr lang="zh-TW" altLang="en-US" dirty="0" smtClean="0"/>
              <a:t>當中虛擬幣的最低價值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>
                <a:solidFill>
                  <a:srgbClr val="FF0000"/>
                </a:solidFill>
              </a:rPr>
              <a:t>工具人幣價值</a:t>
            </a:r>
            <a:r>
              <a:rPr lang="en-US" altLang="zh-TW" dirty="0" smtClean="0">
                <a:solidFill>
                  <a:srgbClr val="FF0000"/>
                </a:solidFill>
              </a:rPr>
              <a:t>&gt;=</a:t>
            </a:r>
            <a:r>
              <a:rPr lang="zh-TW" altLang="en-US" dirty="0" smtClean="0">
                <a:solidFill>
                  <a:srgbClr val="FF0000"/>
                </a:solidFill>
              </a:rPr>
              <a:t>萬用幣價值</a:t>
            </a:r>
            <a:r>
              <a:rPr lang="en-US" altLang="zh-TW" dirty="0" smtClean="0">
                <a:solidFill>
                  <a:srgbClr val="FF0000"/>
                </a:solidFill>
              </a:rPr>
              <a:t>&gt;=DEXON/</a:t>
            </a:r>
            <a:r>
              <a:rPr lang="zh-TW" altLang="en-US" dirty="0" smtClean="0">
                <a:solidFill>
                  <a:srgbClr val="FF0000"/>
                </a:solidFill>
              </a:rPr>
              <a:t>法幣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0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工具人幣會泡沫化嗎？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擁有很多的</a:t>
            </a:r>
            <a:r>
              <a:rPr lang="zh-TW" altLang="en-US" dirty="0" smtClean="0"/>
              <a:t>工具人幣意味著你對社群提供了很多服務，創造了很多價值，是身分地位的象徵，你願意換嗎？</a:t>
            </a:r>
            <a:endParaRPr lang="en-US" altLang="zh-TW" dirty="0" smtClean="0"/>
          </a:p>
          <a:p>
            <a:r>
              <a:rPr lang="zh-TW" altLang="en-US" dirty="0" smtClean="0"/>
              <a:t>幣到用時方恨少→當你喜歡上一個人的時候，你的工具人幣夠約她出來嗎？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3200" b="1" dirty="0" smtClean="0">
                <a:solidFill>
                  <a:srgbClr val="FF0000"/>
                </a:solidFill>
              </a:rPr>
              <a:t>所以，不要輕易把辛苦服務他人得來的工具人幣換成錢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39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發布服務</a:t>
            </a:r>
            <a:endParaRPr lang="en-US" altLang="zh-TW" dirty="0" smtClean="0"/>
          </a:p>
          <a:p>
            <a:r>
              <a:rPr lang="zh-TW" altLang="en-US" dirty="0" smtClean="0"/>
              <a:t>查看他人服務</a:t>
            </a:r>
            <a:endParaRPr lang="en-US" altLang="zh-TW" dirty="0" smtClean="0"/>
          </a:p>
          <a:p>
            <a:r>
              <a:rPr lang="zh-TW" altLang="en-US" dirty="0" smtClean="0"/>
              <a:t>呼叫服務</a:t>
            </a:r>
            <a:endParaRPr lang="en-US" altLang="zh-TW" dirty="0" smtClean="0"/>
          </a:p>
          <a:p>
            <a:r>
              <a:rPr lang="zh-TW" altLang="en-US" dirty="0" smtClean="0"/>
              <a:t>服務呼叫成功</a:t>
            </a:r>
            <a:endParaRPr lang="en-US" altLang="zh-TW" dirty="0" smtClean="0"/>
          </a:p>
          <a:p>
            <a:r>
              <a:rPr lang="zh-TW" altLang="en-US" dirty="0" smtClean="0"/>
              <a:t>服務完成給服務評分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他人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查看自己資料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購買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儲值萬用幣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ttps://scontent.ftpe7-3.fna.fbcdn.net/v/t1.15752-9/48355873_333491860575548_1020678112943276032_n.png?_nc_cat=102&amp;_nc_ht=scontent.ftpe7-3.fna&amp;oh=98d67e7a98c49cd803bd4fe657d1949f&amp;oe=5C9A9B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85" y="1535629"/>
            <a:ext cx="4603115" cy="48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4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2153</TotalTime>
  <Words>672</Words>
  <Application>Microsoft Office PowerPoint</Application>
  <PresentationFormat>寬螢幕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工具人交友─約會改變世界 一種大家不願意換成法幣的虛擬幣 </vt:lpstr>
      <vt:lpstr>法幣本位VS虛擬幣本位 </vt:lpstr>
      <vt:lpstr>創造一種有內在價值的幣種(工具人幣)</vt:lpstr>
      <vt:lpstr>服務社會→錢→約會 VS 服務社會→工具人幣→約會 </vt:lpstr>
      <vt:lpstr>工具人幣</vt:lpstr>
      <vt:lpstr>萬用幣</vt:lpstr>
      <vt:lpstr>雙軌制社群經濟</vt:lpstr>
      <vt:lpstr>工具人幣會泡沫化嗎？</vt:lpstr>
      <vt:lpstr>DEMO</vt:lpstr>
      <vt:lpstr>商業模式/系統獲利來源(萬惡的現金流)</vt:lpstr>
      <vt:lpstr>為什麼用DEXON區塊鏈？</vt:lpstr>
      <vt:lpstr>總結(虛擬幣的價值)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D07944001</dc:creator>
  <cp:lastModifiedBy>D07944001</cp:lastModifiedBy>
  <cp:revision>43</cp:revision>
  <dcterms:created xsi:type="dcterms:W3CDTF">2018-12-02T08:29:07Z</dcterms:created>
  <dcterms:modified xsi:type="dcterms:W3CDTF">2018-12-16T10:09:44Z</dcterms:modified>
</cp:coreProperties>
</file>