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0" r:id="rId4"/>
    <p:sldId id="259" r:id="rId5"/>
    <p:sldId id="271" r:id="rId6"/>
    <p:sldId id="267" r:id="rId7"/>
    <p:sldId id="265" r:id="rId8"/>
    <p:sldId id="266" r:id="rId9"/>
    <p:sldId id="268" r:id="rId10"/>
    <p:sldId id="273" r:id="rId11"/>
    <p:sldId id="269" r:id="rId12"/>
    <p:sldId id="272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EB"/>
    <a:srgbClr val="FEF6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982E-C93E-4C6B-A347-391C9DB59E25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46A4-3949-4782-8D71-0BA62E4872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26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982E-C93E-4C6B-A347-391C9DB59E25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46A4-3949-4782-8D71-0BA62E4872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43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982E-C93E-4C6B-A347-391C9DB59E25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46A4-3949-4782-8D71-0BA62E4872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40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982E-C93E-4C6B-A347-391C9DB59E25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46A4-3949-4782-8D71-0BA62E4872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76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982E-C93E-4C6B-A347-391C9DB59E25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46A4-3949-4782-8D71-0BA62E4872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64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982E-C93E-4C6B-A347-391C9DB59E25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46A4-3949-4782-8D71-0BA62E4872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42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982E-C93E-4C6B-A347-391C9DB59E25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46A4-3949-4782-8D71-0BA62E4872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35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982E-C93E-4C6B-A347-391C9DB59E25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46A4-3949-4782-8D71-0BA62E4872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33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982E-C93E-4C6B-A347-391C9DB59E25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46A4-3949-4782-8D71-0BA62E4872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38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982E-C93E-4C6B-A347-391C9DB59E25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46A4-3949-4782-8D71-0BA62E4872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59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982E-C93E-4C6B-A347-391C9DB59E25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46A4-3949-4782-8D71-0BA62E4872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79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BEB">
            <a:alpha val="1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8982E-C93E-4C6B-A347-391C9DB59E25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346A4-3949-4782-8D71-0BA62E4872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85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工具人交友─約會改變世界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4000" b="1" dirty="0">
                <a:solidFill>
                  <a:srgbClr val="FFFF00"/>
                </a:solidFill>
              </a:rPr>
              <a:t>一種大家不願意換成法幣的虛擬幣</a:t>
            </a:r>
            <a:r>
              <a:rPr lang="zh-TW" altLang="en-US" b="1" dirty="0">
                <a:solidFill>
                  <a:srgbClr val="FFC000"/>
                </a:solidFill>
              </a:rPr>
              <a:t/>
            </a:r>
            <a:br>
              <a:rPr lang="zh-TW" altLang="en-US" b="1" dirty="0">
                <a:solidFill>
                  <a:srgbClr val="FFC000"/>
                </a:solidFill>
              </a:rPr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509962"/>
            <a:ext cx="9144000" cy="2453957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第三組 </a:t>
            </a:r>
            <a:r>
              <a:rPr lang="en-US" altLang="zh-TW" sz="2800" dirty="0" smtClean="0"/>
              <a:t>DAGGER</a:t>
            </a:r>
            <a:endParaRPr lang="en-US" altLang="zh-TW" sz="2800" dirty="0" smtClean="0"/>
          </a:p>
          <a:p>
            <a:r>
              <a:rPr lang="zh-TW" altLang="en-US" dirty="0" smtClean="0"/>
              <a:t>台大資工 黃晨軒</a:t>
            </a:r>
            <a:endParaRPr lang="en-US" altLang="zh-TW" dirty="0" smtClean="0"/>
          </a:p>
          <a:p>
            <a:r>
              <a:rPr lang="zh-TW" altLang="en-US" dirty="0" smtClean="0"/>
              <a:t>台大電機 吳冠融</a:t>
            </a:r>
            <a:endParaRPr lang="en-US" altLang="zh-TW" dirty="0" smtClean="0"/>
          </a:p>
          <a:p>
            <a:r>
              <a:rPr lang="zh-TW" altLang="en-US" dirty="0" smtClean="0"/>
              <a:t>台大資工 張凱捷</a:t>
            </a:r>
            <a:endParaRPr lang="en-US" altLang="zh-TW" dirty="0" smtClean="0"/>
          </a:p>
          <a:p>
            <a:r>
              <a:rPr lang="zh-TW" altLang="en-US" dirty="0" smtClean="0"/>
              <a:t>台大資工 賴    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8310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註冊</a:t>
            </a:r>
            <a:endParaRPr lang="en-US" altLang="zh-TW" dirty="0" smtClean="0"/>
          </a:p>
          <a:p>
            <a:r>
              <a:rPr lang="zh-TW" altLang="en-US" dirty="0" smtClean="0"/>
              <a:t>發布服務</a:t>
            </a:r>
            <a:endParaRPr lang="en-US" altLang="zh-TW" dirty="0" smtClean="0"/>
          </a:p>
          <a:p>
            <a:r>
              <a:rPr lang="zh-TW" altLang="en-US" dirty="0" smtClean="0"/>
              <a:t>查看他人服務</a:t>
            </a:r>
            <a:endParaRPr lang="en-US" altLang="zh-TW" dirty="0" smtClean="0"/>
          </a:p>
          <a:p>
            <a:r>
              <a:rPr lang="zh-TW" altLang="en-US" dirty="0" smtClean="0"/>
              <a:t>呼叫服務</a:t>
            </a:r>
            <a:endParaRPr lang="en-US" altLang="zh-TW" dirty="0" smtClean="0"/>
          </a:p>
          <a:p>
            <a:r>
              <a:rPr lang="zh-TW" altLang="en-US" dirty="0" smtClean="0"/>
              <a:t>服務呼叫成功</a:t>
            </a:r>
            <a:endParaRPr lang="en-US" altLang="zh-TW" dirty="0" smtClean="0"/>
          </a:p>
          <a:p>
            <a:r>
              <a:rPr lang="zh-TW" altLang="en-US" dirty="0" smtClean="0"/>
              <a:t>服務完成給服務評分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chemeClr val="bg2">
                    <a:lumMod val="75000"/>
                  </a:schemeClr>
                </a:solidFill>
              </a:rPr>
              <a:t>查看</a:t>
            </a:r>
            <a:r>
              <a:rPr lang="zh-TW" altLang="en-US" dirty="0">
                <a:solidFill>
                  <a:schemeClr val="bg2">
                    <a:lumMod val="75000"/>
                  </a:schemeClr>
                </a:solidFill>
              </a:rPr>
              <a:t>他人</a:t>
            </a:r>
            <a:r>
              <a:rPr lang="zh-TW" altLang="en-US" dirty="0" smtClean="0">
                <a:solidFill>
                  <a:schemeClr val="bg2">
                    <a:lumMod val="75000"/>
                  </a:schemeClr>
                </a:solidFill>
              </a:rPr>
              <a:t>資料</a:t>
            </a:r>
            <a:endParaRPr lang="en-US" altLang="zh-TW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bg2">
                    <a:lumMod val="75000"/>
                  </a:schemeClr>
                </a:solidFill>
              </a:rPr>
              <a:t>查看自己資料</a:t>
            </a:r>
            <a:endParaRPr lang="en-US" altLang="zh-TW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TW" altLang="en-US" dirty="0">
                <a:solidFill>
                  <a:schemeClr val="bg2">
                    <a:lumMod val="75000"/>
                  </a:schemeClr>
                </a:solidFill>
              </a:rPr>
              <a:t>購買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zh-TW" altLang="en-US" dirty="0">
                <a:solidFill>
                  <a:schemeClr val="bg2">
                    <a:lumMod val="75000"/>
                  </a:schemeClr>
                </a:solidFill>
              </a:rPr>
              <a:t>儲值萬用幣</a:t>
            </a:r>
            <a:endParaRPr lang="en-US" altLang="zh-TW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zh-TW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zh-TW" dirty="0" smtClean="0">
              <a:solidFill>
                <a:srgbClr val="FFFF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2548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商業模式</a:t>
            </a:r>
            <a:r>
              <a:rPr lang="en-US" altLang="zh-TW" dirty="0" smtClean="0"/>
              <a:t>/</a:t>
            </a:r>
            <a:r>
              <a:rPr lang="zh-TW" altLang="en-US" dirty="0" smtClean="0"/>
              <a:t>系統獲利來源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00B050"/>
                </a:solidFill>
              </a:rPr>
              <a:t>萬惡的現金流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儲值萬用幣手續費</a:t>
            </a:r>
            <a:r>
              <a:rPr lang="en-US" altLang="zh-TW" dirty="0" smtClean="0"/>
              <a:t>(</a:t>
            </a:r>
            <a:r>
              <a:rPr lang="zh-TW" altLang="en-US" dirty="0" smtClean="0"/>
              <a:t>萬用幣換回</a:t>
            </a:r>
            <a:r>
              <a:rPr lang="en-US" altLang="zh-TW" dirty="0" smtClean="0"/>
              <a:t>DEXON</a:t>
            </a:r>
            <a:r>
              <a:rPr lang="zh-TW" altLang="en-US" dirty="0" smtClean="0"/>
              <a:t>不收費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加好友</a:t>
            </a:r>
            <a:r>
              <a:rPr lang="zh-TW" altLang="en-US" dirty="0" smtClean="0"/>
              <a:t>手續費</a:t>
            </a:r>
            <a:endParaRPr lang="en-US" altLang="zh-TW" dirty="0" smtClean="0"/>
          </a:p>
          <a:p>
            <a:r>
              <a:rPr lang="zh-TW" altLang="en-US" dirty="0" smtClean="0"/>
              <a:t>約會評高分費用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b="1" dirty="0" smtClean="0">
                <a:solidFill>
                  <a:srgbClr val="00B050"/>
                </a:solidFill>
              </a:rPr>
              <a:t>借</a:t>
            </a:r>
            <a:r>
              <a:rPr lang="zh-TW" altLang="en-US" b="1" dirty="0">
                <a:solidFill>
                  <a:srgbClr val="00B050"/>
                </a:solidFill>
              </a:rPr>
              <a:t>出</a:t>
            </a:r>
            <a:r>
              <a:rPr lang="en-US" altLang="zh-TW" b="1" dirty="0" smtClean="0">
                <a:solidFill>
                  <a:srgbClr val="00B050"/>
                </a:solidFill>
              </a:rPr>
              <a:t>DEXON</a:t>
            </a:r>
            <a:r>
              <a:rPr lang="zh-TW" altLang="en-US" b="1" dirty="0" smtClean="0">
                <a:solidFill>
                  <a:srgbClr val="00B050"/>
                </a:solidFill>
              </a:rPr>
              <a:t>給其他人</a:t>
            </a:r>
            <a:r>
              <a:rPr lang="en-US" altLang="zh-TW" b="1" dirty="0" smtClean="0">
                <a:solidFill>
                  <a:srgbClr val="00B050"/>
                </a:solidFill>
              </a:rPr>
              <a:t>(</a:t>
            </a:r>
            <a:r>
              <a:rPr lang="zh-TW" altLang="en-US" b="1" dirty="0" smtClean="0">
                <a:solidFill>
                  <a:srgbClr val="00B050"/>
                </a:solidFill>
              </a:rPr>
              <a:t>當大家覺得萬用幣很好用不想換的時候，我們可以調降準備率，借出合約持有的</a:t>
            </a:r>
            <a:r>
              <a:rPr lang="en-US" altLang="zh-TW" b="1" dirty="0" smtClean="0">
                <a:solidFill>
                  <a:srgbClr val="00B050"/>
                </a:solidFill>
              </a:rPr>
              <a:t>DEXON</a:t>
            </a:r>
            <a:r>
              <a:rPr lang="zh-TW" altLang="en-US" b="1" dirty="0" smtClean="0">
                <a:solidFill>
                  <a:srgbClr val="00B050"/>
                </a:solidFill>
              </a:rPr>
              <a:t>給其他需要</a:t>
            </a:r>
            <a:r>
              <a:rPr lang="en-US" altLang="zh-TW" b="1" dirty="0" smtClean="0">
                <a:solidFill>
                  <a:srgbClr val="00B050"/>
                </a:solidFill>
              </a:rPr>
              <a:t>DEXON</a:t>
            </a:r>
            <a:r>
              <a:rPr lang="zh-TW" altLang="en-US" b="1" dirty="0" smtClean="0">
                <a:solidFill>
                  <a:srgbClr val="00B050"/>
                </a:solidFill>
              </a:rPr>
              <a:t>的人</a:t>
            </a:r>
            <a:r>
              <a:rPr lang="en-US" altLang="zh-TW" b="1" dirty="0" smtClean="0">
                <a:solidFill>
                  <a:srgbClr val="00B050"/>
                </a:solidFill>
              </a:rPr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0579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總結</a:t>
            </a:r>
            <a:r>
              <a:rPr lang="en-US" altLang="zh-TW" dirty="0" smtClean="0"/>
              <a:t>(</a:t>
            </a:r>
            <a:r>
              <a:rPr lang="zh-TW" altLang="en-US" dirty="0" smtClean="0"/>
              <a:t>虛擬幣的價值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很多人靠虛擬幣獲得了一堆法幣，這不是虛擬幣的價值</a:t>
            </a:r>
            <a:endParaRPr lang="en-US" altLang="zh-TW" dirty="0" smtClean="0"/>
          </a:p>
          <a:p>
            <a:r>
              <a:rPr lang="zh-TW" altLang="en-US" dirty="0" smtClean="0"/>
              <a:t>虛擬幣要被每天使用，並且能夠達成一些錢無法達成的交易，才是虛擬幣的價值</a:t>
            </a:r>
            <a:endParaRPr lang="en-US" altLang="zh-TW" dirty="0" smtClean="0"/>
          </a:p>
          <a:p>
            <a:r>
              <a:rPr lang="zh-TW" altLang="en-US" dirty="0" smtClean="0"/>
              <a:t>在我們的系統中</a:t>
            </a:r>
            <a:r>
              <a:rPr lang="zh-TW" altLang="en-US" dirty="0" smtClean="0"/>
              <a:t>，</a:t>
            </a:r>
            <a:r>
              <a:rPr lang="zh-TW" altLang="en-US" dirty="0" smtClean="0">
                <a:solidFill>
                  <a:srgbClr val="FF0000"/>
                </a:solidFill>
              </a:rPr>
              <a:t>想約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「正直的對象」</a:t>
            </a:r>
            <a:r>
              <a:rPr lang="zh-TW" altLang="en-US" dirty="0" smtClean="0">
                <a:solidFill>
                  <a:srgbClr val="FF0000"/>
                </a:solidFill>
              </a:rPr>
              <a:t>就</a:t>
            </a:r>
            <a:r>
              <a:rPr lang="zh-TW" altLang="en-US" dirty="0" smtClean="0">
                <a:solidFill>
                  <a:srgbClr val="FF0000"/>
                </a:solidFill>
              </a:rPr>
              <a:t>得有工具幣，只有工具</a:t>
            </a:r>
            <a:r>
              <a:rPr lang="zh-TW" altLang="en-US" dirty="0" smtClean="0">
                <a:solidFill>
                  <a:srgbClr val="FF0000"/>
                </a:solidFill>
              </a:rPr>
              <a:t>幣，而且工具幣只能賺來，不能騙來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評分系統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，也不能繼承遺產獲得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pPr marL="0" indent="0" algn="ctr">
              <a:buNone/>
            </a:pPr>
            <a:r>
              <a:rPr lang="zh-TW" altLang="en-US" sz="3600" b="1" dirty="0" smtClean="0">
                <a:solidFill>
                  <a:srgbClr val="FFFF00"/>
                </a:solidFill>
              </a:rPr>
              <a:t>創造一種大家不願意換成法幣的虛擬幣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59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法幣本位</a:t>
            </a:r>
            <a:r>
              <a:rPr lang="en-US" altLang="zh-TW" dirty="0" smtClean="0"/>
              <a:t>VS</a:t>
            </a:r>
            <a:r>
              <a:rPr lang="zh-TW" altLang="en-US" dirty="0" smtClean="0"/>
              <a:t>虛擬</a:t>
            </a:r>
            <a:r>
              <a:rPr lang="zh-TW" altLang="en-US" dirty="0"/>
              <a:t>幣</a:t>
            </a:r>
            <a:r>
              <a:rPr lang="zh-TW" altLang="en-US" dirty="0" smtClean="0"/>
              <a:t>本位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賣虛擬</a:t>
            </a:r>
            <a:r>
              <a:rPr lang="zh-TW" altLang="en-US" dirty="0" smtClean="0"/>
              <a:t>幣一夕暴富→有個傻子把辛苦賺來的錢全部換成了廢紙</a:t>
            </a:r>
            <a:endParaRPr lang="en-US" altLang="zh-TW" dirty="0" smtClean="0"/>
          </a:p>
          <a:p>
            <a:r>
              <a:rPr lang="zh-TW" altLang="en-US" dirty="0" smtClean="0"/>
              <a:t>幣價暴跌→</a:t>
            </a:r>
            <a:r>
              <a:rPr lang="zh-TW" altLang="en-US" dirty="0"/>
              <a:t>有心人士在炒作</a:t>
            </a:r>
            <a:r>
              <a:rPr lang="zh-TW" altLang="en-US" dirty="0" smtClean="0"/>
              <a:t>法幣，導致法幣飆漲了好幾倍，</a:t>
            </a:r>
            <a:r>
              <a:rPr lang="zh-TW" altLang="en-US" dirty="0"/>
              <a:t>跟風買法幣的人應慎防法幣泡沫</a:t>
            </a:r>
            <a:r>
              <a:rPr lang="zh-TW" altLang="en-US" dirty="0" smtClean="0"/>
              <a:t>化</a:t>
            </a:r>
            <a:endParaRPr lang="en-US" altLang="zh-TW" dirty="0" smtClean="0"/>
          </a:p>
          <a:p>
            <a:r>
              <a:rPr lang="zh-TW" altLang="en-US" dirty="0" smtClean="0"/>
              <a:t>虛擬幣只是一串數字，真實價值為零→法幣只是銀行裡的數字，真實價值為零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哪種幣才是夢幻泡影，取決於人們認為「能交換到價值」的是什麼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8677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創造一種有內在價值的幣種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工具人幣因此誕生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	</a:t>
            </a:r>
            <a:r>
              <a:rPr lang="zh-TW" altLang="en-US" dirty="0" smtClean="0"/>
              <a:t>工具人幣</a:t>
            </a:r>
            <a:r>
              <a:rPr lang="zh-TW" altLang="en-US" dirty="0" smtClean="0">
                <a:solidFill>
                  <a:srgbClr val="FF0000"/>
                </a:solidFill>
              </a:rPr>
              <a:t>只能由提供他人</a:t>
            </a:r>
            <a:r>
              <a:rPr lang="zh-TW" altLang="en-US" b="1" dirty="0" smtClean="0">
                <a:solidFill>
                  <a:srgbClr val="FFFF00"/>
                </a:solidFill>
              </a:rPr>
              <a:t>優質服務</a:t>
            </a:r>
            <a:r>
              <a:rPr lang="zh-TW" altLang="en-US" dirty="0" smtClean="0">
                <a:solidFill>
                  <a:srgbClr val="FF0000"/>
                </a:solidFill>
              </a:rPr>
              <a:t>獲得</a:t>
            </a:r>
            <a:r>
              <a:rPr lang="zh-TW" altLang="en-US" dirty="0" smtClean="0"/>
              <a:t>，並且無法轉讓給他</a:t>
            </a:r>
            <a:r>
              <a:rPr lang="en-US" altLang="zh-TW" dirty="0" smtClean="0"/>
              <a:t>	</a:t>
            </a:r>
            <a:r>
              <a:rPr lang="zh-TW" altLang="en-US" dirty="0" smtClean="0"/>
              <a:t>人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能真實反映一個人對社群所提供</a:t>
            </a:r>
            <a:r>
              <a:rPr lang="en-US" altLang="zh-TW" dirty="0" smtClean="0"/>
              <a:t>/</a:t>
            </a:r>
            <a:r>
              <a:rPr lang="zh-TW" altLang="en-US" dirty="0" smtClean="0"/>
              <a:t>創造出的價值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法</a:t>
            </a:r>
            <a:r>
              <a:rPr lang="zh-TW" altLang="en-US" dirty="0"/>
              <a:t>幣</a:t>
            </a:r>
            <a:r>
              <a:rPr lang="zh-TW" altLang="en-US" dirty="0" smtClean="0"/>
              <a:t>所不能</a:t>
            </a:r>
            <a:r>
              <a:rPr lang="en-US" altLang="zh-TW" dirty="0" smtClean="0"/>
              <a:t>	</a:t>
            </a:r>
            <a:r>
              <a:rPr lang="zh-TW" altLang="en-US" dirty="0" smtClean="0"/>
              <a:t>做到的，因為法幣可以隨意轉讓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970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當前</a:t>
            </a:r>
            <a:r>
              <a:rPr lang="zh-TW" altLang="en-US" dirty="0"/>
              <a:t>世界</a:t>
            </a:r>
            <a:r>
              <a:rPr lang="zh-TW" altLang="en-US" dirty="0" smtClean="0"/>
              <a:t>交友的痛點→無法知道高富帥的「富」從何而來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約會</a:t>
            </a:r>
            <a:r>
              <a:rPr lang="zh-TW" altLang="en-US" dirty="0" smtClean="0"/>
              <a:t>乃人類強烈的基本需求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</a:t>
            </a:r>
            <a:r>
              <a:rPr lang="en-US" altLang="zh-TW" dirty="0" smtClean="0"/>
              <a:t>android</a:t>
            </a:r>
            <a:r>
              <a:rPr lang="zh-TW" altLang="en-US" dirty="0" smtClean="0"/>
              <a:t>之父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，然而當今的約會市場往往充斥著資訊的不對稱，人們透過賺錢來反映自己對社會的貢獻，再透過錢來換取約會機會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例如各種婚友社交友</a:t>
            </a:r>
            <a:r>
              <a:rPr lang="en-US" altLang="zh-TW" dirty="0" smtClean="0"/>
              <a:t>APP</a:t>
            </a:r>
            <a:r>
              <a:rPr lang="zh-TW" altLang="en-US" dirty="0" smtClean="0"/>
              <a:t>等等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但這些方法往往迂迴且失真，真正對社會有貢獻的人未必是賺最多錢的人，且愛錢很多時候也有社會汙名，並且致富有可能是靠投機甚至不法的方式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例如炒幣</a:t>
            </a:r>
            <a:r>
              <a:rPr lang="en-US" altLang="zh-TW" dirty="0" smtClean="0"/>
              <a:t>XD)</a:t>
            </a: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我們要利用</a:t>
            </a:r>
            <a:r>
              <a:rPr lang="zh-TW" altLang="en-US" b="1" dirty="0">
                <a:solidFill>
                  <a:srgbClr val="FF0000"/>
                </a:solidFill>
              </a:rPr>
              <a:t>區塊鏈去中心化的「信任」與「不可篡改」</a:t>
            </a:r>
            <a:r>
              <a:rPr lang="zh-TW" altLang="en-US" b="1" dirty="0" smtClean="0">
                <a:solidFill>
                  <a:srgbClr val="FF0000"/>
                </a:solidFill>
              </a:rPr>
              <a:t>效果，</a:t>
            </a:r>
            <a:r>
              <a:rPr lang="zh-TW" altLang="en-US" b="1" dirty="0" smtClean="0">
                <a:solidFill>
                  <a:srgbClr val="FF0000"/>
                </a:solidFill>
              </a:rPr>
              <a:t>讓</a:t>
            </a:r>
            <a:r>
              <a:rPr lang="zh-TW" altLang="en-US" b="1" dirty="0" smtClean="0">
                <a:solidFill>
                  <a:srgbClr val="FF0000"/>
                </a:solidFill>
              </a:rPr>
              <a:t>服務他人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當工具人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b="1" dirty="0" smtClean="0">
                <a:solidFill>
                  <a:srgbClr val="FF0000"/>
                </a:solidFill>
              </a:rPr>
              <a:t>成為在本</a:t>
            </a:r>
            <a:r>
              <a:rPr lang="en-US" altLang="zh-TW" b="1" dirty="0" smtClean="0">
                <a:solidFill>
                  <a:srgbClr val="FF0000"/>
                </a:solidFill>
              </a:rPr>
              <a:t>DAPP</a:t>
            </a:r>
            <a:r>
              <a:rPr lang="zh-TW" altLang="en-US" b="1" dirty="0" smtClean="0">
                <a:solidFill>
                  <a:srgbClr val="FF0000"/>
                </a:solidFill>
              </a:rPr>
              <a:t>上</a:t>
            </a:r>
            <a:r>
              <a:rPr lang="zh-TW" altLang="en-US" b="1" dirty="0">
                <a:solidFill>
                  <a:srgbClr val="FF0000"/>
                </a:solidFill>
              </a:rPr>
              <a:t>賺</a:t>
            </a:r>
            <a:r>
              <a:rPr lang="zh-TW" altLang="en-US" b="1" dirty="0" smtClean="0">
                <a:solidFill>
                  <a:srgbClr val="FF0000"/>
                </a:solidFill>
              </a:rPr>
              <a:t>取工具人幣的</a:t>
            </a:r>
            <a:r>
              <a:rPr lang="zh-TW" altLang="en-US" b="1" dirty="0" smtClean="0">
                <a:solidFill>
                  <a:srgbClr val="FF0000"/>
                </a:solidFill>
              </a:rPr>
              <a:t>唯一</a:t>
            </a:r>
            <a:r>
              <a:rPr lang="zh-TW" altLang="en-US" b="1" dirty="0" smtClean="0">
                <a:solidFill>
                  <a:srgbClr val="FF0000"/>
                </a:solidFill>
              </a:rPr>
              <a:t>管道，並且被約對象可以有衡量約會者 </a:t>
            </a:r>
            <a:r>
              <a:rPr lang="en-US" altLang="zh-TW" b="1" dirty="0" smtClean="0">
                <a:solidFill>
                  <a:srgbClr val="FF0000"/>
                </a:solidFill>
              </a:rPr>
              <a:t>”</a:t>
            </a:r>
            <a:r>
              <a:rPr lang="zh-TW" altLang="en-US" b="1" dirty="0" smtClean="0">
                <a:solidFill>
                  <a:srgbClr val="FF0000"/>
                </a:solidFill>
              </a:rPr>
              <a:t>財富</a:t>
            </a:r>
            <a:r>
              <a:rPr lang="en-US" altLang="zh-TW" b="1" dirty="0" smtClean="0">
                <a:solidFill>
                  <a:srgbClr val="FF0000"/>
                </a:solidFill>
              </a:rPr>
              <a:t>”</a:t>
            </a:r>
            <a:r>
              <a:rPr lang="zh-TW" altLang="en-US" b="1" dirty="0" smtClean="0">
                <a:solidFill>
                  <a:srgbClr val="FF0000"/>
                </a:solidFill>
              </a:rPr>
              <a:t> 的一個新的維度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8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工具人幣會泡沫化嗎？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擁有很多的</a:t>
            </a:r>
            <a:r>
              <a:rPr lang="zh-TW" altLang="en-US" dirty="0" smtClean="0"/>
              <a:t>工具人幣意味著你對社群提供了很多服務，創造了很多價值，是身分地位的象徵，你願意換嗎？</a:t>
            </a:r>
            <a:endParaRPr lang="en-US" altLang="zh-TW" dirty="0" smtClean="0"/>
          </a:p>
          <a:p>
            <a:r>
              <a:rPr lang="zh-TW" altLang="en-US" dirty="0" smtClean="0"/>
              <a:t>幣到用時方恨少→當你喜歡上一個人的時候，你的工具人幣夠約她出來嗎？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 algn="ctr">
              <a:buNone/>
            </a:pPr>
            <a:r>
              <a:rPr lang="zh-TW" altLang="en-US" sz="3200" b="1" dirty="0" smtClean="0">
                <a:solidFill>
                  <a:srgbClr val="FF0000"/>
                </a:solidFill>
              </a:rPr>
              <a:t>所以，不要輕易把辛苦服務他人得來的工具人幣換成錢</a:t>
            </a:r>
            <a:endParaRPr lang="en-US" altLang="zh-TW" sz="3200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855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雙軌制社群經濟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工具人幣</a:t>
            </a:r>
            <a:endParaRPr lang="en-US" altLang="zh-TW" dirty="0" smtClean="0"/>
          </a:p>
          <a:p>
            <a:r>
              <a:rPr lang="zh-TW" altLang="en-US" dirty="0" smtClean="0"/>
              <a:t>萬用幣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一開始由合約提供</a:t>
            </a:r>
            <a:r>
              <a:rPr lang="en-US" altLang="zh-TW" dirty="0" smtClean="0"/>
              <a:t>DEXON</a:t>
            </a:r>
            <a:r>
              <a:rPr lang="zh-TW" altLang="en-US" dirty="0" smtClean="0"/>
              <a:t>準備金發行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服務發生時： 萬用幣銷毀→工具人幣增發 </a:t>
            </a:r>
            <a:r>
              <a:rPr lang="en-US" altLang="zh-TW" dirty="0" smtClean="0">
                <a:solidFill>
                  <a:srgbClr val="FF0000"/>
                </a:solidFill>
              </a:rPr>
              <a:t>Always 1:1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約會發生時： 工具人幣銷毀→萬用幣增發 </a:t>
            </a:r>
            <a:r>
              <a:rPr lang="en-US" altLang="zh-TW" dirty="0" smtClean="0">
                <a:solidFill>
                  <a:srgbClr val="FF0000"/>
                </a:solidFill>
              </a:rPr>
              <a:t>Always 1:1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總體經濟恆等式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工具人幣</a:t>
            </a:r>
            <a:r>
              <a:rPr lang="en-US" altLang="zh-TW" dirty="0" smtClean="0"/>
              <a:t>+</a:t>
            </a:r>
            <a:r>
              <a:rPr lang="zh-TW" altLang="en-US" dirty="0" smtClean="0"/>
              <a:t>萬用幣</a:t>
            </a:r>
            <a:r>
              <a:rPr lang="en-US" altLang="zh-TW" dirty="0" smtClean="0"/>
              <a:t>=</a:t>
            </a:r>
            <a:r>
              <a:rPr lang="zh-TW" altLang="en-US" dirty="0" smtClean="0"/>
              <a:t>合約持有的</a:t>
            </a:r>
            <a:r>
              <a:rPr lang="en-US" altLang="zh-TW" dirty="0" smtClean="0"/>
              <a:t>DEXON(</a:t>
            </a:r>
            <a:r>
              <a:rPr lang="zh-TW" altLang="en-US" dirty="0" smtClean="0"/>
              <a:t>可想像</a:t>
            </a:r>
            <a:r>
              <a:rPr lang="zh-TW" altLang="en-US" dirty="0"/>
              <a:t>成</a:t>
            </a:r>
            <a:r>
              <a:rPr lang="zh-TW" altLang="en-US" dirty="0" smtClean="0"/>
              <a:t>某種法幣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確保本</a:t>
            </a:r>
            <a:r>
              <a:rPr lang="en-US" altLang="zh-TW" dirty="0" smtClean="0"/>
              <a:t>DAPP</a:t>
            </a:r>
            <a:r>
              <a:rPr lang="zh-TW" altLang="en-US" dirty="0" smtClean="0"/>
              <a:t>當中虛擬幣的最低價值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>
                <a:solidFill>
                  <a:srgbClr val="FF0000"/>
                </a:solidFill>
              </a:rPr>
              <a:t>工具人幣價值</a:t>
            </a:r>
            <a:r>
              <a:rPr lang="en-US" altLang="zh-TW" dirty="0" smtClean="0">
                <a:solidFill>
                  <a:srgbClr val="FF0000"/>
                </a:solidFill>
              </a:rPr>
              <a:t>&gt;=</a:t>
            </a:r>
            <a:r>
              <a:rPr lang="zh-TW" altLang="en-US" dirty="0" smtClean="0">
                <a:solidFill>
                  <a:srgbClr val="FF0000"/>
                </a:solidFill>
              </a:rPr>
              <a:t>萬用幣價值</a:t>
            </a:r>
            <a:r>
              <a:rPr lang="en-US" altLang="zh-TW" dirty="0" smtClean="0">
                <a:solidFill>
                  <a:srgbClr val="FF0000"/>
                </a:solidFill>
              </a:rPr>
              <a:t>&gt;=DEXON/</a:t>
            </a:r>
            <a:r>
              <a:rPr lang="zh-TW" altLang="en-US" dirty="0" smtClean="0">
                <a:solidFill>
                  <a:srgbClr val="FF0000"/>
                </a:solidFill>
              </a:rPr>
              <a:t>法幣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002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工具人幣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獲取方法</a:t>
            </a:r>
            <a:r>
              <a:rPr lang="zh-TW" altLang="en-US" dirty="0"/>
              <a:t>→</a:t>
            </a:r>
            <a:r>
              <a:rPr lang="zh-TW" altLang="en-US" dirty="0" smtClean="0"/>
              <a:t>提供令人滿意的服務</a:t>
            </a:r>
            <a:r>
              <a:rPr lang="en-US" altLang="zh-TW" dirty="0" smtClean="0"/>
              <a:t>(</a:t>
            </a:r>
            <a:r>
              <a:rPr lang="zh-TW" altLang="en-US" dirty="0" smtClean="0"/>
              <a:t>對萬用幣擁有者或非營利組織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 smtClean="0"/>
              <a:t>服務發生時</a:t>
            </a:r>
            <a:r>
              <a:rPr lang="en-US" altLang="zh-TW" dirty="0"/>
              <a:t>	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 smtClean="0"/>
              <a:t>工具人幣獲取量</a:t>
            </a:r>
            <a:r>
              <a:rPr lang="en-US" altLang="zh-TW" dirty="0" smtClean="0"/>
              <a:t>=</a:t>
            </a:r>
            <a:r>
              <a:rPr lang="zh-TW" altLang="en-US" dirty="0" smtClean="0"/>
              <a:t>服務價格*</a:t>
            </a:r>
            <a:r>
              <a:rPr lang="zh-TW" altLang="en-US" dirty="0" smtClean="0">
                <a:solidFill>
                  <a:srgbClr val="FF0000"/>
                </a:solidFill>
              </a:rPr>
              <a:t>服務品質分</a:t>
            </a:r>
            <a:r>
              <a:rPr lang="en-US" altLang="zh-TW" dirty="0" smtClean="0">
                <a:solidFill>
                  <a:srgbClr val="FF0000"/>
                </a:solidFill>
              </a:rPr>
              <a:t>/</a:t>
            </a:r>
            <a:r>
              <a:rPr lang="zh-TW" altLang="en-US" dirty="0" smtClean="0">
                <a:solidFill>
                  <a:srgbClr val="FF0000"/>
                </a:solidFill>
              </a:rPr>
              <a:t>服務滿分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TW" altLang="en-US" dirty="0" smtClean="0"/>
              <a:t>萬用幣補償量</a:t>
            </a:r>
            <a:r>
              <a:rPr lang="en-US" altLang="zh-TW" dirty="0" smtClean="0"/>
              <a:t>=</a:t>
            </a:r>
            <a:r>
              <a:rPr lang="zh-TW" altLang="en-US" dirty="0" smtClean="0"/>
              <a:t>服務價格*</a:t>
            </a:r>
            <a:r>
              <a:rPr lang="en-US" altLang="zh-TW" dirty="0" smtClean="0"/>
              <a:t>(</a:t>
            </a:r>
            <a:r>
              <a:rPr lang="zh-TW" altLang="en-US" dirty="0" smtClean="0"/>
              <a:t>滿分</a:t>
            </a:r>
            <a:r>
              <a:rPr lang="en-US" altLang="zh-TW" dirty="0" smtClean="0"/>
              <a:t>-</a:t>
            </a:r>
            <a:r>
              <a:rPr lang="zh-TW" altLang="en-US" dirty="0" smtClean="0"/>
              <a:t>服務品質分</a:t>
            </a:r>
            <a:r>
              <a:rPr lang="en-US" altLang="zh-TW" dirty="0" smtClean="0"/>
              <a:t>)/</a:t>
            </a:r>
            <a:r>
              <a:rPr lang="zh-TW" altLang="en-US" dirty="0" smtClean="0"/>
              <a:t>服務滿分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 smtClean="0"/>
              <a:t>工具人幣用途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加好友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endParaRPr lang="en-US" altLang="zh-TW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約會</a:t>
            </a:r>
            <a:endParaRPr lang="en-US" altLang="zh-TW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給約會對象評高分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避免高分氾濫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換萬用</a:t>
            </a:r>
            <a:r>
              <a:rPr lang="zh-TW" altLang="en-US" dirty="0">
                <a:solidFill>
                  <a:srgbClr val="FF0000"/>
                </a:solidFill>
              </a:rPr>
              <a:t>幣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790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萬用幣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諸多方法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TW" altLang="en-US" dirty="0"/>
              <a:t>用</a:t>
            </a:r>
            <a:r>
              <a:rPr lang="en-US" altLang="zh-TW" dirty="0"/>
              <a:t>DEXON</a:t>
            </a:r>
            <a:r>
              <a:rPr lang="zh-TW" altLang="en-US" dirty="0"/>
              <a:t>換</a:t>
            </a:r>
            <a:r>
              <a:rPr lang="en-US" altLang="zh-TW" dirty="0" smtClean="0"/>
              <a:t>(</a:t>
            </a:r>
            <a:r>
              <a:rPr lang="zh-TW" altLang="en-US" dirty="0" smtClean="0"/>
              <a:t>儲值</a:t>
            </a:r>
            <a:r>
              <a:rPr lang="en-US" altLang="zh-TW" dirty="0" smtClean="0"/>
              <a:t>)</a:t>
            </a:r>
          </a:p>
          <a:p>
            <a:pPr marL="457200" lvl="1" indent="0">
              <a:buNone/>
            </a:pPr>
            <a:r>
              <a:rPr lang="zh-TW" altLang="en-US" dirty="0" smtClean="0"/>
              <a:t>用工具幣換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如果你不想約會</a:t>
            </a:r>
            <a:r>
              <a:rPr lang="en-US" altLang="zh-TW" dirty="0" smtClean="0"/>
              <a:t>)</a:t>
            </a:r>
          </a:p>
          <a:p>
            <a:pPr marL="457200" lvl="1" indent="0">
              <a:buNone/>
            </a:pPr>
            <a:r>
              <a:rPr lang="zh-TW" altLang="en-US" dirty="0" smtClean="0"/>
              <a:t>系統</a:t>
            </a:r>
            <a:r>
              <a:rPr lang="zh-TW" altLang="en-US" dirty="0"/>
              <a:t>獎勵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 smtClean="0"/>
              <a:t>被</a:t>
            </a:r>
            <a:r>
              <a:rPr lang="zh-TW" altLang="en-US" dirty="0"/>
              <a:t>人加好友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/>
              <a:t>被約會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/>
              <a:t>成為非營利</a:t>
            </a:r>
            <a:r>
              <a:rPr lang="zh-TW" altLang="en-US" dirty="0" smtClean="0"/>
              <a:t>組織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 smtClean="0">
                <a:solidFill>
                  <a:srgbClr val="00B050"/>
                </a:solidFill>
              </a:rPr>
              <a:t>提供很差的服務</a:t>
            </a:r>
            <a:r>
              <a:rPr lang="en-US" altLang="zh-TW" dirty="0" smtClean="0">
                <a:solidFill>
                  <a:srgbClr val="00B050"/>
                </a:solidFill>
              </a:rPr>
              <a:t>(</a:t>
            </a:r>
            <a:r>
              <a:rPr lang="zh-TW" altLang="en-US" dirty="0" smtClean="0">
                <a:solidFill>
                  <a:srgbClr val="00B050"/>
                </a:solidFill>
              </a:rPr>
              <a:t>誤</a:t>
            </a:r>
            <a:r>
              <a:rPr lang="en-US" altLang="zh-TW" dirty="0" smtClean="0">
                <a:solidFill>
                  <a:srgbClr val="00B050"/>
                </a:solidFill>
              </a:rPr>
              <a:t>)</a:t>
            </a:r>
            <a:endParaRPr lang="en-US" altLang="zh-TW" dirty="0">
              <a:solidFill>
                <a:srgbClr val="00B050"/>
              </a:solidFill>
            </a:endParaRPr>
          </a:p>
          <a:p>
            <a:r>
              <a:rPr lang="zh-TW" altLang="en-US" dirty="0" smtClean="0"/>
              <a:t>萬用幣用途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基本上就是錢或者說</a:t>
            </a:r>
            <a:r>
              <a:rPr lang="en-US" altLang="zh-TW" dirty="0" smtClean="0">
                <a:solidFill>
                  <a:srgbClr val="FF0000"/>
                </a:solidFill>
              </a:rPr>
              <a:t>APP</a:t>
            </a:r>
            <a:r>
              <a:rPr lang="zh-TW" altLang="en-US" dirty="0" smtClean="0">
                <a:solidFill>
                  <a:srgbClr val="FF0000"/>
                </a:solidFill>
              </a:rPr>
              <a:t>上的代幣</a:t>
            </a:r>
            <a:r>
              <a:rPr lang="en-US" altLang="zh-TW" dirty="0" smtClean="0"/>
              <a:t>)</a:t>
            </a:r>
          </a:p>
          <a:p>
            <a:pPr marL="457200" lvl="1" indent="0">
              <a:buNone/>
            </a:pPr>
            <a:r>
              <a:rPr lang="zh-TW" altLang="en-US" dirty="0" smtClean="0"/>
              <a:t>購</a:t>
            </a:r>
            <a:r>
              <a:rPr lang="zh-TW" altLang="en-US" dirty="0"/>
              <a:t>買</a:t>
            </a:r>
            <a:r>
              <a:rPr lang="zh-TW" altLang="en-US" dirty="0" smtClean="0"/>
              <a:t>他人服務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 smtClean="0"/>
              <a:t>購買</a:t>
            </a:r>
            <a:r>
              <a:rPr lang="zh-TW" altLang="en-US" dirty="0"/>
              <a:t>物品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 smtClean="0"/>
              <a:t>捐給</a:t>
            </a:r>
            <a:r>
              <a:rPr lang="zh-TW" altLang="en-US" dirty="0"/>
              <a:t>非營利</a:t>
            </a:r>
            <a:r>
              <a:rPr lang="zh-TW" altLang="en-US" dirty="0" smtClean="0"/>
              <a:t>組織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 smtClean="0"/>
              <a:t>換成錢</a:t>
            </a:r>
            <a:r>
              <a:rPr lang="en-US" altLang="zh-TW" dirty="0" smtClean="0"/>
              <a:t>(</a:t>
            </a:r>
            <a:r>
              <a:rPr lang="zh-TW" altLang="en-US" dirty="0" smtClean="0"/>
              <a:t>換成</a:t>
            </a:r>
            <a:r>
              <a:rPr lang="en-US" altLang="zh-TW" dirty="0" smtClean="0"/>
              <a:t>DEXON)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1738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評分機制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服務差評→獲得萬用幣而非工具人幣</a:t>
            </a:r>
            <a:endParaRPr lang="en-US" altLang="zh-TW" dirty="0" smtClean="0"/>
          </a:p>
          <a:p>
            <a:r>
              <a:rPr lang="zh-TW" altLang="en-US" dirty="0" smtClean="0"/>
              <a:t>約會好評</a:t>
            </a:r>
            <a:r>
              <a:rPr lang="en-US" altLang="zh-TW" dirty="0" smtClean="0"/>
              <a:t>/</a:t>
            </a:r>
            <a:r>
              <a:rPr lang="zh-TW" altLang="en-US" dirty="0" smtClean="0"/>
              <a:t>差評→付出額外</a:t>
            </a:r>
            <a:r>
              <a:rPr lang="en-US" altLang="zh-TW" dirty="0" smtClean="0"/>
              <a:t>(2^</a:t>
            </a:r>
            <a:r>
              <a:rPr lang="zh-TW" altLang="en-US" dirty="0" smtClean="0"/>
              <a:t>分差</a:t>
            </a:r>
            <a:r>
              <a:rPr lang="en-US" altLang="zh-TW" dirty="0" smtClean="0"/>
              <a:t>)</a:t>
            </a:r>
            <a:r>
              <a:rPr lang="zh-TW" altLang="en-US" dirty="0" smtClean="0"/>
              <a:t>工具人幣給系統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想要約會評分高是很難的喔！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5032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2002</TotalTime>
  <Words>808</Words>
  <Application>Microsoft Office PowerPoint</Application>
  <PresentationFormat>寬螢幕</PresentationFormat>
  <Paragraphs>88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工具人交友─約會改變世界 一種大家不願意換成法幣的虛擬幣 </vt:lpstr>
      <vt:lpstr>法幣本位VS虛擬幣本位 </vt:lpstr>
      <vt:lpstr>創造一種有內在價值的幣種</vt:lpstr>
      <vt:lpstr>當前世界交友的痛點→無法知道高富帥的「富」從何而來</vt:lpstr>
      <vt:lpstr>工具人幣會泡沫化嗎？</vt:lpstr>
      <vt:lpstr>雙軌制社群經濟</vt:lpstr>
      <vt:lpstr>工具人幣</vt:lpstr>
      <vt:lpstr>萬用幣</vt:lpstr>
      <vt:lpstr>評分機制</vt:lpstr>
      <vt:lpstr>DEMO</vt:lpstr>
      <vt:lpstr>商業模式/系統獲利來源(萬惡的現金流)</vt:lpstr>
      <vt:lpstr>總結(虛擬幣的價值)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D07944001</dc:creator>
  <cp:lastModifiedBy>D07944001</cp:lastModifiedBy>
  <cp:revision>28</cp:revision>
  <dcterms:created xsi:type="dcterms:W3CDTF">2018-12-02T08:29:07Z</dcterms:created>
  <dcterms:modified xsi:type="dcterms:W3CDTF">2018-12-16T07:38:38Z</dcterms:modified>
</cp:coreProperties>
</file>