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6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2AFE2-B927-4476-8700-41B3288AF0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40D14A-4D3D-4744-94A8-9F31DA405A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TW"/>
              <a:t>Click to edit Master subtitle style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5CF637-D0F1-4154-8C0E-5887BEFE0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5FF2F-0045-402B-892F-26139EA5E7D4}" type="datetimeFigureOut">
              <a:rPr lang="zh-TW" altLang="en-US" smtClean="0"/>
              <a:t>2022/4/2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5D7455-9C24-45A9-B6EA-312D91D64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0F25C6-5B63-41B0-8328-B3CCBF0B2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BDA56-E87B-456C-AD8A-4007CDA63C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4386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6173B-1E85-4159-81DF-14606587A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F30E6E-A1DE-49BD-9016-A6325193C1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3234E3-B49D-4C2C-8D46-6CDB6E0EF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5FF2F-0045-402B-892F-26139EA5E7D4}" type="datetimeFigureOut">
              <a:rPr lang="zh-TW" altLang="en-US" smtClean="0"/>
              <a:t>2022/4/2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E44C6B-09BB-4036-80AE-A44D9B36B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4FD32D-DBA3-492C-9D26-2A70E9771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BDA56-E87B-456C-AD8A-4007CDA63C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6139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587722-F3B2-4FFA-9C09-389EFE7505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7F3FC8-BF31-482B-BC3A-41A0966013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67E9B-53D4-4565-8EE8-D8AC91581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5FF2F-0045-402B-892F-26139EA5E7D4}" type="datetimeFigureOut">
              <a:rPr lang="zh-TW" altLang="en-US" smtClean="0"/>
              <a:t>2022/4/2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4DD193-BE04-4849-B900-9CA286B0B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91BAA2-62F1-4471-98F9-7EDB75600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BDA56-E87B-456C-AD8A-4007CDA63C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9483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F8876-6502-4371-A1D5-25CADA0B0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6A3AF3-7F5F-4097-AFBD-DA54C36829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B5728A-C5DF-4592-BEE0-F331CB49F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5FF2F-0045-402B-892F-26139EA5E7D4}" type="datetimeFigureOut">
              <a:rPr lang="zh-TW" altLang="en-US" smtClean="0"/>
              <a:t>2022/4/2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B382D2-43F4-4F0F-BBA6-ED18742FF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C369E8-FED2-43B5-9B67-1A011A8AA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BDA56-E87B-456C-AD8A-4007CDA63C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418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C8C14-5A45-4BB5-8BB9-F342743FB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7C95FC-98DD-4BEF-8C94-3631C04BDA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521F9A-605F-41FD-9C60-75D532722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5FF2F-0045-402B-892F-26139EA5E7D4}" type="datetimeFigureOut">
              <a:rPr lang="zh-TW" altLang="en-US" smtClean="0"/>
              <a:t>2022/4/2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1DC7F2-4686-4062-B8C6-2C460D971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7D2839-6C06-47FA-9ECD-4FAA269B3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BDA56-E87B-456C-AD8A-4007CDA63C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9241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30760-D2EC-430E-A2DD-FB311B31F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65840-5CCD-447F-BEEA-429F449531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1F8937-B3F5-4BF8-82FD-3A632A0B96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D8A7DB-2595-4CC2-863B-FEC0EDD09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5FF2F-0045-402B-892F-26139EA5E7D4}" type="datetimeFigureOut">
              <a:rPr lang="zh-TW" altLang="en-US" smtClean="0"/>
              <a:t>2022/4/2</a:t>
            </a:fld>
            <a:endParaRPr lang="zh-TW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BA7579-3DDD-4585-A139-132928C5A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AC8BA9-1A1D-4C23-BDBD-57C37268E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BDA56-E87B-456C-AD8A-4007CDA63C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4385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C248D-5569-4707-9C2D-9B8A54542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AB68C1-76A4-4AC4-B491-2FBDB65A57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DB5CAE-BA59-4007-AA19-B2EFF57256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B518CA-B72B-4FB6-BD5F-5D07E7487F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3F5415-E627-4740-96D3-FB408C928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09155D-DABF-4F7E-9159-934788C77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5FF2F-0045-402B-892F-26139EA5E7D4}" type="datetimeFigureOut">
              <a:rPr lang="zh-TW" altLang="en-US" smtClean="0"/>
              <a:t>2022/4/2</a:t>
            </a:fld>
            <a:endParaRPr lang="zh-TW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0A028F-9874-4308-A9F2-7BC0BF58D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7BBA25-CFDC-441D-8A6F-2A60E54D7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BDA56-E87B-456C-AD8A-4007CDA63C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4050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C778C-F2EF-4776-9D05-4537FC555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C40A69-2C3D-4922-92EF-D8B21C7BB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5FF2F-0045-402B-892F-26139EA5E7D4}" type="datetimeFigureOut">
              <a:rPr lang="zh-TW" altLang="en-US" smtClean="0"/>
              <a:t>2022/4/2</a:t>
            </a:fld>
            <a:endParaRPr lang="zh-TW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4FC840-4DE9-4748-BB1F-4679A831B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AF6106-F08F-49DF-8662-0C8B84B0C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BDA56-E87B-456C-AD8A-4007CDA63C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490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DB9005-24F1-4503-935E-C7985C785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5FF2F-0045-402B-892F-26139EA5E7D4}" type="datetimeFigureOut">
              <a:rPr lang="zh-TW" altLang="en-US" smtClean="0"/>
              <a:t>2022/4/2</a:t>
            </a:fld>
            <a:endParaRPr lang="zh-TW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B5178D-A278-4B9D-B15D-10FD0E756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D19B4E-CCB1-4A3B-89E4-2C1D07983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BDA56-E87B-456C-AD8A-4007CDA63C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5579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D5CCD-8AB5-49CF-B1D7-9D6DEBB22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270A5B-FFA3-41A5-9A28-676B5929B1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F41D8F-82B8-4467-8766-8ACD6FD8C1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EBDE2B-5B3B-4130-B617-AF79423A7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5FF2F-0045-402B-892F-26139EA5E7D4}" type="datetimeFigureOut">
              <a:rPr lang="zh-TW" altLang="en-US" smtClean="0"/>
              <a:t>2022/4/2</a:t>
            </a:fld>
            <a:endParaRPr lang="zh-TW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D34657-7EF6-49EA-90FE-99140DE00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1E9273-8117-4F4D-9EA4-EF5039399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BDA56-E87B-456C-AD8A-4007CDA63C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0046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BEB0C-AA79-4452-998C-5ED0DD232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095B8E-9084-4753-8DFE-C86D8A4EC0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198899-A75E-4CEF-9478-CBE10E3EBC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363B64-7AEC-4F6C-8ED4-FFF34E8F2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5FF2F-0045-402B-892F-26139EA5E7D4}" type="datetimeFigureOut">
              <a:rPr lang="zh-TW" altLang="en-US" smtClean="0"/>
              <a:t>2022/4/2</a:t>
            </a:fld>
            <a:endParaRPr lang="zh-TW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5EB742-ECBB-495A-8716-C432744E6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1E939D-3247-45A2-94EB-7828F2B7E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BDA56-E87B-456C-AD8A-4007CDA63C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6471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326FB6-5BFA-481A-AC62-7F0582412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A27DD4-8761-4CC9-9ED2-319CE2F787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BCCEEA-088B-490D-B0EA-9AFD0A556F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75FF2F-0045-402B-892F-26139EA5E7D4}" type="datetimeFigureOut">
              <a:rPr lang="zh-TW" altLang="en-US" smtClean="0"/>
              <a:t>2022/4/2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081196-760E-4CC9-8F10-1141A4B187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EB284E-A99B-496F-BEAE-E263562A4D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3BDA56-E87B-456C-AD8A-4007CDA63C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1236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BD2070F-944C-4996-A4E1-55D394E4C8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6314" y="0"/>
            <a:ext cx="9326277" cy="663985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460FCF1-1780-4BFF-90FF-00105DD2CFD8}"/>
              </a:ext>
            </a:extLst>
          </p:cNvPr>
          <p:cNvSpPr txBox="1"/>
          <p:nvPr/>
        </p:nvSpPr>
        <p:spPr>
          <a:xfrm>
            <a:off x="4363772" y="5504507"/>
            <a:ext cx="869132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TW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TW" sz="4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</a:t>
            </a:r>
            <a:endParaRPr lang="zh-TW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4CDF4E-2A66-450B-9DD6-FB82EE6F0FB6}"/>
              </a:ext>
            </a:extLst>
          </p:cNvPr>
          <p:cNvSpPr txBox="1"/>
          <p:nvPr/>
        </p:nvSpPr>
        <p:spPr>
          <a:xfrm>
            <a:off x="4227971" y="337831"/>
            <a:ext cx="570367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TW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endParaRPr lang="zh-TW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69DAC5-7846-4D92-8637-ADEC969F211F}"/>
              </a:ext>
            </a:extLst>
          </p:cNvPr>
          <p:cNvSpPr txBox="1"/>
          <p:nvPr/>
        </p:nvSpPr>
        <p:spPr>
          <a:xfrm>
            <a:off x="1147677" y="5586939"/>
            <a:ext cx="570367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TW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TW" sz="4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endParaRPr lang="zh-TW" alt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42397E-ABA9-4F38-96CE-69FD30C7A38F}"/>
              </a:ext>
            </a:extLst>
          </p:cNvPr>
          <p:cNvSpPr txBox="1"/>
          <p:nvPr/>
        </p:nvSpPr>
        <p:spPr>
          <a:xfrm>
            <a:off x="0" y="2949280"/>
            <a:ext cx="3655186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TW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TW" sz="4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+0.5×L</a:t>
            </a:r>
            <a:r>
              <a:rPr lang="en-US" altLang="zh-TW" sz="4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</a:t>
            </a:r>
            <a:r>
              <a:rPr lang="en-US" altLang="zh-TW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+0.5</a:t>
            </a:r>
            <a:endParaRPr lang="zh-TW" alt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B3419E3-FF5A-4434-8B7C-9DCB1FCE21A0}"/>
              </a:ext>
            </a:extLst>
          </p:cNvPr>
          <p:cNvSpPr txBox="1"/>
          <p:nvPr/>
        </p:nvSpPr>
        <p:spPr>
          <a:xfrm>
            <a:off x="469576" y="679114"/>
            <a:ext cx="2580238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TW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TW" sz="4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+L</a:t>
            </a:r>
            <a:r>
              <a:rPr lang="en-US" altLang="zh-TW" sz="4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</a:t>
            </a:r>
            <a:r>
              <a:rPr lang="en-US" altLang="zh-TW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+0.5</a:t>
            </a:r>
            <a:endParaRPr lang="zh-TW" alt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561E813-3F71-4BEE-8ADD-0220026B13D8}"/>
              </a:ext>
            </a:extLst>
          </p:cNvPr>
          <p:cNvSpPr txBox="1"/>
          <p:nvPr/>
        </p:nvSpPr>
        <p:spPr>
          <a:xfrm>
            <a:off x="469576" y="1320835"/>
            <a:ext cx="1576507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TW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TW" sz="44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+L</a:t>
            </a:r>
            <a:r>
              <a:rPr lang="en-US" altLang="zh-TW" sz="44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ot</a:t>
            </a:r>
            <a:endParaRPr lang="zh-TW" alt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EF963F4-14A2-4E66-A4D1-C00EC85687DB}"/>
              </a:ext>
            </a:extLst>
          </p:cNvPr>
          <p:cNvCxnSpPr>
            <a:endCxn id="14" idx="3"/>
          </p:cNvCxnSpPr>
          <p:nvPr/>
        </p:nvCxnSpPr>
        <p:spPr>
          <a:xfrm flipH="1">
            <a:off x="2046083" y="1356222"/>
            <a:ext cx="1131683" cy="30316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91197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18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新細明體</vt:lpstr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Chung</dc:creator>
  <cp:lastModifiedBy>Ryan Chung</cp:lastModifiedBy>
  <cp:revision>1</cp:revision>
  <dcterms:created xsi:type="dcterms:W3CDTF">2022-04-02T07:47:55Z</dcterms:created>
  <dcterms:modified xsi:type="dcterms:W3CDTF">2022-04-02T07:55:57Z</dcterms:modified>
</cp:coreProperties>
</file>