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62" r:id="rId6"/>
    <p:sldId id="263" r:id="rId7"/>
    <p:sldId id="264" r:id="rId8"/>
    <p:sldId id="265" r:id="rId9"/>
    <p:sldId id="266" r:id="rId10"/>
    <p:sldId id="267" r:id="rId11"/>
    <p:sldId id="268"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0707A-E575-4431-A418-7FF1821036C9}" v="38" dt="2020-11-06T06:02:25.585"/>
    <p1510:client id="{EB5C7031-30A1-B3DB-1A77-DE4EF70F0711}" v="479" dt="2020-11-06T14:26:18.990"/>
    <p1510:client id="{FC21A59D-A761-D8F2-A07C-930A3CE1A1A6}" v="46" dt="2020-11-06T13:45:3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100" d="100"/>
          <a:sy n="100" d="100"/>
        </p:scale>
        <p:origin x="58" y="-10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Hore" userId="S::phore@aitpune.edu.in::7efb7316-782a-43f9-8c74-3c1500098930" providerId="AD" clId="Web-{EB5C7031-30A1-B3DB-1A77-DE4EF70F0711}"/>
    <pc:docChg chg="addSld delSld modSld">
      <pc:chgData name="Praveen  Hore" userId="S::phore@aitpune.edu.in::7efb7316-782a-43f9-8c74-3c1500098930" providerId="AD" clId="Web-{EB5C7031-30A1-B3DB-1A77-DE4EF70F0711}" dt="2020-11-06T14:26:18.990" v="473" actId="1076"/>
      <pc:docMkLst>
        <pc:docMk/>
      </pc:docMkLst>
      <pc:sldChg chg="del">
        <pc:chgData name="Praveen  Hore" userId="S::phore@aitpune.edu.in::7efb7316-782a-43f9-8c74-3c1500098930" providerId="AD" clId="Web-{EB5C7031-30A1-B3DB-1A77-DE4EF70F0711}" dt="2020-11-06T14:24:30.637" v="443"/>
        <pc:sldMkLst>
          <pc:docMk/>
          <pc:sldMk cId="4209322005" sldId="259"/>
        </pc:sldMkLst>
      </pc:sldChg>
      <pc:sldChg chg="modSp">
        <pc:chgData name="Praveen  Hore" userId="S::phore@aitpune.edu.in::7efb7316-782a-43f9-8c74-3c1500098930" providerId="AD" clId="Web-{EB5C7031-30A1-B3DB-1A77-DE4EF70F0711}" dt="2020-11-06T14:24:22.636" v="439" actId="20577"/>
        <pc:sldMkLst>
          <pc:docMk/>
          <pc:sldMk cId="3501347425" sldId="260"/>
        </pc:sldMkLst>
        <pc:spChg chg="mod">
          <ac:chgData name="Praveen  Hore" userId="S::phore@aitpune.edu.in::7efb7316-782a-43f9-8c74-3c1500098930" providerId="AD" clId="Web-{EB5C7031-30A1-B3DB-1A77-DE4EF70F0711}" dt="2020-11-06T14:24:22.636" v="439" actId="20577"/>
          <ac:spMkLst>
            <pc:docMk/>
            <pc:sldMk cId="3501347425" sldId="260"/>
            <ac:spMk id="3" creationId="{A9CB511D-EA45-4336-847C-1252667143B5}"/>
          </ac:spMkLst>
        </pc:spChg>
      </pc:sldChg>
      <pc:sldChg chg="del">
        <pc:chgData name="Praveen  Hore" userId="S::phore@aitpune.edu.in::7efb7316-782a-43f9-8c74-3c1500098930" providerId="AD" clId="Web-{EB5C7031-30A1-B3DB-1A77-DE4EF70F0711}" dt="2020-11-06T14:24:29.355" v="442"/>
        <pc:sldMkLst>
          <pc:docMk/>
          <pc:sldMk cId="1703342593" sldId="261"/>
        </pc:sldMkLst>
      </pc:sldChg>
      <pc:sldChg chg="addSp modSp new addAnim delAnim modAnim">
        <pc:chgData name="Praveen  Hore" userId="S::phore@aitpune.edu.in::7efb7316-782a-43f9-8c74-3c1500098930" providerId="AD" clId="Web-{EB5C7031-30A1-B3DB-1A77-DE4EF70F0711}" dt="2020-11-06T13:52:52.688" v="200"/>
        <pc:sldMkLst>
          <pc:docMk/>
          <pc:sldMk cId="2554503090" sldId="264"/>
        </pc:sldMkLst>
        <pc:spChg chg="mod">
          <ac:chgData name="Praveen  Hore" userId="S::phore@aitpune.edu.in::7efb7316-782a-43f9-8c74-3c1500098930" providerId="AD" clId="Web-{EB5C7031-30A1-B3DB-1A77-DE4EF70F0711}" dt="2020-11-06T13:47:27.035" v="27" actId="20577"/>
          <ac:spMkLst>
            <pc:docMk/>
            <pc:sldMk cId="2554503090" sldId="264"/>
            <ac:spMk id="2" creationId="{38AC40B5-9905-4042-9E67-214512C32685}"/>
          </ac:spMkLst>
        </pc:spChg>
        <pc:spChg chg="mod">
          <ac:chgData name="Praveen  Hore" userId="S::phore@aitpune.edu.in::7efb7316-782a-43f9-8c74-3c1500098930" providerId="AD" clId="Web-{EB5C7031-30A1-B3DB-1A77-DE4EF70F0711}" dt="2020-11-06T13:50:16.565" v="175" actId="20577"/>
          <ac:spMkLst>
            <pc:docMk/>
            <pc:sldMk cId="2554503090" sldId="264"/>
            <ac:spMk id="3" creationId="{7013CD7B-FEF7-428F-97CF-BBA6E7C09BB9}"/>
          </ac:spMkLst>
        </pc:spChg>
        <pc:picChg chg="add mod">
          <ac:chgData name="Praveen  Hore" userId="S::phore@aitpune.edu.in::7efb7316-782a-43f9-8c74-3c1500098930" providerId="AD" clId="Web-{EB5C7031-30A1-B3DB-1A77-DE4EF70F0711}" dt="2020-11-06T13:50:19.612" v="178" actId="1076"/>
          <ac:picMkLst>
            <pc:docMk/>
            <pc:sldMk cId="2554503090" sldId="264"/>
            <ac:picMk id="4" creationId="{0697F500-070E-40FB-8A9B-691EF32FA963}"/>
          </ac:picMkLst>
        </pc:picChg>
      </pc:sldChg>
      <pc:sldChg chg="modSp new">
        <pc:chgData name="Praveen  Hore" userId="S::phore@aitpune.edu.in::7efb7316-782a-43f9-8c74-3c1500098930" providerId="AD" clId="Web-{EB5C7031-30A1-B3DB-1A77-DE4EF70F0711}" dt="2020-11-06T13:57:24.837" v="259" actId="20577"/>
        <pc:sldMkLst>
          <pc:docMk/>
          <pc:sldMk cId="933402322" sldId="265"/>
        </pc:sldMkLst>
        <pc:spChg chg="mod">
          <ac:chgData name="Praveen  Hore" userId="S::phore@aitpune.edu.in::7efb7316-782a-43f9-8c74-3c1500098930" providerId="AD" clId="Web-{EB5C7031-30A1-B3DB-1A77-DE4EF70F0711}" dt="2020-11-06T13:54:09.305" v="209" actId="20577"/>
          <ac:spMkLst>
            <pc:docMk/>
            <pc:sldMk cId="933402322" sldId="265"/>
            <ac:spMk id="2" creationId="{C4D7FBCE-70C7-4924-956B-AA2CF4C7CCC0}"/>
          </ac:spMkLst>
        </pc:spChg>
        <pc:spChg chg="mod">
          <ac:chgData name="Praveen  Hore" userId="S::phore@aitpune.edu.in::7efb7316-782a-43f9-8c74-3c1500098930" providerId="AD" clId="Web-{EB5C7031-30A1-B3DB-1A77-DE4EF70F0711}" dt="2020-11-06T13:57:24.837" v="259" actId="20577"/>
          <ac:spMkLst>
            <pc:docMk/>
            <pc:sldMk cId="933402322" sldId="265"/>
            <ac:spMk id="3" creationId="{ECB8F137-2417-4B2E-8143-C74408BE11E9}"/>
          </ac:spMkLst>
        </pc:spChg>
      </pc:sldChg>
      <pc:sldChg chg="addSp modSp new">
        <pc:chgData name="Praveen  Hore" userId="S::phore@aitpune.edu.in::7efb7316-782a-43f9-8c74-3c1500098930" providerId="AD" clId="Web-{EB5C7031-30A1-B3DB-1A77-DE4EF70F0711}" dt="2020-11-06T14:11:40.194" v="295" actId="1076"/>
        <pc:sldMkLst>
          <pc:docMk/>
          <pc:sldMk cId="1026638614" sldId="266"/>
        </pc:sldMkLst>
        <pc:spChg chg="mod">
          <ac:chgData name="Praveen  Hore" userId="S::phore@aitpune.edu.in::7efb7316-782a-43f9-8c74-3c1500098930" providerId="AD" clId="Web-{EB5C7031-30A1-B3DB-1A77-DE4EF70F0711}" dt="2020-11-06T14:09:02.555" v="263" actId="20577"/>
          <ac:spMkLst>
            <pc:docMk/>
            <pc:sldMk cId="1026638614" sldId="266"/>
            <ac:spMk id="2" creationId="{FB9C80E6-062A-469F-86D4-354D9D529B19}"/>
          </ac:spMkLst>
        </pc:spChg>
        <pc:spChg chg="mod">
          <ac:chgData name="Praveen  Hore" userId="S::phore@aitpune.edu.in::7efb7316-782a-43f9-8c74-3c1500098930" providerId="AD" clId="Web-{EB5C7031-30A1-B3DB-1A77-DE4EF70F0711}" dt="2020-11-06T14:11:27.646" v="291" actId="14100"/>
          <ac:spMkLst>
            <pc:docMk/>
            <pc:sldMk cId="1026638614" sldId="266"/>
            <ac:spMk id="3" creationId="{8AA6CFF8-0CCE-4CD6-8CCE-466FDD05EA0C}"/>
          </ac:spMkLst>
        </pc:spChg>
        <pc:spChg chg="add mod">
          <ac:chgData name="Praveen  Hore" userId="S::phore@aitpune.edu.in::7efb7316-782a-43f9-8c74-3c1500098930" providerId="AD" clId="Web-{EB5C7031-30A1-B3DB-1A77-DE4EF70F0711}" dt="2020-11-06T14:11:40.194" v="295" actId="1076"/>
          <ac:spMkLst>
            <pc:docMk/>
            <pc:sldMk cId="1026638614" sldId="266"/>
            <ac:spMk id="4" creationId="{5F78BCC4-BC17-4F72-9BC1-846D44C91E65}"/>
          </ac:spMkLst>
        </pc:spChg>
      </pc:sldChg>
      <pc:sldChg chg="modSp new">
        <pc:chgData name="Praveen  Hore" userId="S::phore@aitpune.edu.in::7efb7316-782a-43f9-8c74-3c1500098930" providerId="AD" clId="Web-{EB5C7031-30A1-B3DB-1A77-DE4EF70F0711}" dt="2020-11-06T14:23:56.540" v="390" actId="20577"/>
        <pc:sldMkLst>
          <pc:docMk/>
          <pc:sldMk cId="423804196" sldId="267"/>
        </pc:sldMkLst>
        <pc:spChg chg="mod">
          <ac:chgData name="Praveen  Hore" userId="S::phore@aitpune.edu.in::7efb7316-782a-43f9-8c74-3c1500098930" providerId="AD" clId="Web-{EB5C7031-30A1-B3DB-1A77-DE4EF70F0711}" dt="2020-11-06T14:22:51.581" v="321" actId="20577"/>
          <ac:spMkLst>
            <pc:docMk/>
            <pc:sldMk cId="423804196" sldId="267"/>
            <ac:spMk id="2" creationId="{A647F684-C9E4-4B7B-8EA5-61D008476EE7}"/>
          </ac:spMkLst>
        </pc:spChg>
        <pc:spChg chg="mod">
          <ac:chgData name="Praveen  Hore" userId="S::phore@aitpune.edu.in::7efb7316-782a-43f9-8c74-3c1500098930" providerId="AD" clId="Web-{EB5C7031-30A1-B3DB-1A77-DE4EF70F0711}" dt="2020-11-06T14:23:56.540" v="390" actId="20577"/>
          <ac:spMkLst>
            <pc:docMk/>
            <pc:sldMk cId="423804196" sldId="267"/>
            <ac:spMk id="3" creationId="{C2824C69-6D4E-440A-A47F-D47DFD478960}"/>
          </ac:spMkLst>
        </pc:spChg>
      </pc:sldChg>
      <pc:sldChg chg="addSp delSp modSp new">
        <pc:chgData name="Praveen  Hore" userId="S::phore@aitpune.edu.in::7efb7316-782a-43f9-8c74-3c1500098930" providerId="AD" clId="Web-{EB5C7031-30A1-B3DB-1A77-DE4EF70F0711}" dt="2020-11-06T14:26:18.990" v="473" actId="1076"/>
        <pc:sldMkLst>
          <pc:docMk/>
          <pc:sldMk cId="2767926159" sldId="268"/>
        </pc:sldMkLst>
        <pc:spChg chg="mod">
          <ac:chgData name="Praveen  Hore" userId="S::phore@aitpune.edu.in::7efb7316-782a-43f9-8c74-3c1500098930" providerId="AD" clId="Web-{EB5C7031-30A1-B3DB-1A77-DE4EF70F0711}" dt="2020-11-06T14:25:31.954" v="463" actId="20577"/>
          <ac:spMkLst>
            <pc:docMk/>
            <pc:sldMk cId="2767926159" sldId="268"/>
            <ac:spMk id="2" creationId="{6817F527-D257-4E7A-9ADC-43DFD9F0979C}"/>
          </ac:spMkLst>
        </pc:spChg>
        <pc:spChg chg="del mod">
          <ac:chgData name="Praveen  Hore" userId="S::phore@aitpune.edu.in::7efb7316-782a-43f9-8c74-3c1500098930" providerId="AD" clId="Web-{EB5C7031-30A1-B3DB-1A77-DE4EF70F0711}" dt="2020-11-06T14:26:12.364" v="471"/>
          <ac:spMkLst>
            <pc:docMk/>
            <pc:sldMk cId="2767926159" sldId="268"/>
            <ac:spMk id="3" creationId="{D6AEDCB4-B088-4B50-BA4E-9FE05DC89569}"/>
          </ac:spMkLst>
        </pc:spChg>
        <pc:spChg chg="add del mod">
          <ac:chgData name="Praveen  Hore" userId="S::phore@aitpune.edu.in::7efb7316-782a-43f9-8c74-3c1500098930" providerId="AD" clId="Web-{EB5C7031-30A1-B3DB-1A77-DE4EF70F0711}" dt="2020-11-06T14:25:35.345" v="468"/>
          <ac:spMkLst>
            <pc:docMk/>
            <pc:sldMk cId="2767926159" sldId="268"/>
            <ac:spMk id="4" creationId="{2D1F30FD-A7DB-4063-A898-30C903F2A8A2}"/>
          </ac:spMkLst>
        </pc:spChg>
        <pc:picChg chg="add mod ord">
          <ac:chgData name="Praveen  Hore" userId="S::phore@aitpune.edu.in::7efb7316-782a-43f9-8c74-3c1500098930" providerId="AD" clId="Web-{EB5C7031-30A1-B3DB-1A77-DE4EF70F0711}" dt="2020-11-06T14:26:18.990" v="473" actId="1076"/>
          <ac:picMkLst>
            <pc:docMk/>
            <pc:sldMk cId="2767926159" sldId="268"/>
            <ac:picMk id="5" creationId="{1308C3C2-D5F6-4214-A2E5-56317EC8C3D5}"/>
          </ac:picMkLst>
        </pc:picChg>
      </pc:sldChg>
    </pc:docChg>
  </pc:docChgLst>
  <pc:docChgLst>
    <pc:chgData name="Praveen  Hore" userId="S::phore@aitpune.edu.in::7efb7316-782a-43f9-8c74-3c1500098930" providerId="AD" clId="Web-{5320707A-E575-4431-A418-7FF1821036C9}"/>
    <pc:docChg chg="addSld modSld">
      <pc:chgData name="Praveen  Hore" userId="S::phore@aitpune.edu.in::7efb7316-782a-43f9-8c74-3c1500098930" providerId="AD" clId="Web-{5320707A-E575-4431-A418-7FF1821036C9}" dt="2020-11-06T06:02:25.585" v="35" actId="20577"/>
      <pc:docMkLst>
        <pc:docMk/>
      </pc:docMkLst>
      <pc:sldChg chg="modSp">
        <pc:chgData name="Praveen  Hore" userId="S::phore@aitpune.edu.in::7efb7316-782a-43f9-8c74-3c1500098930" providerId="AD" clId="Web-{5320707A-E575-4431-A418-7FF1821036C9}" dt="2020-11-06T05:58:51.865" v="12" actId="20577"/>
        <pc:sldMkLst>
          <pc:docMk/>
          <pc:sldMk cId="1487700712" sldId="256"/>
        </pc:sldMkLst>
        <pc:spChg chg="mod">
          <ac:chgData name="Praveen  Hore" userId="S::phore@aitpune.edu.in::7efb7316-782a-43f9-8c74-3c1500098930" providerId="AD" clId="Web-{5320707A-E575-4431-A418-7FF1821036C9}" dt="2020-11-06T05:58:45.568" v="1" actId="20577"/>
          <ac:spMkLst>
            <pc:docMk/>
            <pc:sldMk cId="1487700712" sldId="256"/>
            <ac:spMk id="2" creationId="{C02C5318-1A1E-49D0-B2E2-A4B0FA9E8A40}"/>
          </ac:spMkLst>
        </pc:spChg>
        <pc:spChg chg="mod">
          <ac:chgData name="Praveen  Hore" userId="S::phore@aitpune.edu.in::7efb7316-782a-43f9-8c74-3c1500098930" providerId="AD" clId="Web-{5320707A-E575-4431-A418-7FF1821036C9}" dt="2020-11-06T05:58:51.865" v="12" actId="20577"/>
          <ac:spMkLst>
            <pc:docMk/>
            <pc:sldMk cId="1487700712" sldId="256"/>
            <ac:spMk id="3" creationId="{48B6CF59-4E5B-494D-A2F7-97ADD01E6497}"/>
          </ac:spMkLst>
        </pc:spChg>
      </pc:sldChg>
      <pc:sldChg chg="modSp new">
        <pc:chgData name="Praveen  Hore" userId="S::phore@aitpune.edu.in::7efb7316-782a-43f9-8c74-3c1500098930" providerId="AD" clId="Web-{5320707A-E575-4431-A418-7FF1821036C9}" dt="2020-11-06T06:02:25.569" v="34" actId="20577"/>
        <pc:sldMkLst>
          <pc:docMk/>
          <pc:sldMk cId="2731270343" sldId="262"/>
        </pc:sldMkLst>
        <pc:spChg chg="mod">
          <ac:chgData name="Praveen  Hore" userId="S::phore@aitpune.edu.in::7efb7316-782a-43f9-8c74-3c1500098930" providerId="AD" clId="Web-{5320707A-E575-4431-A418-7FF1821036C9}" dt="2020-11-06T06:02:25.569" v="34" actId="20577"/>
          <ac:spMkLst>
            <pc:docMk/>
            <pc:sldMk cId="2731270343" sldId="262"/>
            <ac:spMk id="2" creationId="{8BC74CB8-D589-4F07-9D13-26566F18931F}"/>
          </ac:spMkLst>
        </pc:spChg>
      </pc:sldChg>
    </pc:docChg>
  </pc:docChgLst>
  <pc:docChgLst>
    <pc:chgData name="Praveen  Hore" userId="S::phore@aitpune.edu.in::7efb7316-782a-43f9-8c74-3c1500098930" providerId="AD" clId="Web-{FC21A59D-A761-D8F2-A07C-930A3CE1A1A6}"/>
    <pc:docChg chg="addSld modSld">
      <pc:chgData name="Praveen  Hore" userId="S::phore@aitpune.edu.in::7efb7316-782a-43f9-8c74-3c1500098930" providerId="AD" clId="Web-{FC21A59D-A761-D8F2-A07C-930A3CE1A1A6}" dt="2020-11-06T13:45:41.146" v="50"/>
      <pc:docMkLst>
        <pc:docMk/>
      </pc:docMkLst>
      <pc:sldChg chg="addSp delSp modSp mod setBg">
        <pc:chgData name="Praveen  Hore" userId="S::phore@aitpune.edu.in::7efb7316-782a-43f9-8c74-3c1500098930" providerId="AD" clId="Web-{FC21A59D-A761-D8F2-A07C-930A3CE1A1A6}" dt="2020-11-06T13:45:41.146" v="50"/>
        <pc:sldMkLst>
          <pc:docMk/>
          <pc:sldMk cId="2731270343" sldId="262"/>
        </pc:sldMkLst>
        <pc:spChg chg="mod">
          <ac:chgData name="Praveen  Hore" userId="S::phore@aitpune.edu.in::7efb7316-782a-43f9-8c74-3c1500098930" providerId="AD" clId="Web-{FC21A59D-A761-D8F2-A07C-930A3CE1A1A6}" dt="2020-11-06T13:45:41.146" v="50"/>
          <ac:spMkLst>
            <pc:docMk/>
            <pc:sldMk cId="2731270343" sldId="262"/>
            <ac:spMk id="2" creationId="{8BC74CB8-D589-4F07-9D13-26566F18931F}"/>
          </ac:spMkLst>
        </pc:spChg>
        <pc:spChg chg="mod ord">
          <ac:chgData name="Praveen  Hore" userId="S::phore@aitpune.edu.in::7efb7316-782a-43f9-8c74-3c1500098930" providerId="AD" clId="Web-{FC21A59D-A761-D8F2-A07C-930A3CE1A1A6}" dt="2020-11-06T13:45:41.146" v="50"/>
          <ac:spMkLst>
            <pc:docMk/>
            <pc:sldMk cId="2731270343" sldId="262"/>
            <ac:spMk id="3" creationId="{8E663781-A48D-48AB-A1E9-89CBA78EA366}"/>
          </ac:spMkLst>
        </pc:spChg>
        <pc:spChg chg="add del">
          <ac:chgData name="Praveen  Hore" userId="S::phore@aitpune.edu.in::7efb7316-782a-43f9-8c74-3c1500098930" providerId="AD" clId="Web-{FC21A59D-A761-D8F2-A07C-930A3CE1A1A6}" dt="2020-11-06T13:45:40.958" v="49"/>
          <ac:spMkLst>
            <pc:docMk/>
            <pc:sldMk cId="2731270343" sldId="262"/>
            <ac:spMk id="6" creationId="{8F404549-B4DC-481C-926C-DED3EF1C585B}"/>
          </ac:spMkLst>
        </pc:spChg>
        <pc:spChg chg="add">
          <ac:chgData name="Praveen  Hore" userId="S::phore@aitpune.edu.in::7efb7316-782a-43f9-8c74-3c1500098930" providerId="AD" clId="Web-{FC21A59D-A761-D8F2-A07C-930A3CE1A1A6}" dt="2020-11-06T13:45:41.146" v="50"/>
          <ac:spMkLst>
            <pc:docMk/>
            <pc:sldMk cId="2731270343" sldId="262"/>
            <ac:spMk id="7" creationId="{3FE9758B-E361-4084-8D9F-729FA6C4AD7E}"/>
          </ac:spMkLst>
        </pc:spChg>
        <pc:spChg chg="add del">
          <ac:chgData name="Praveen  Hore" userId="S::phore@aitpune.edu.in::7efb7316-782a-43f9-8c74-3c1500098930" providerId="AD" clId="Web-{FC21A59D-A761-D8F2-A07C-930A3CE1A1A6}" dt="2020-11-06T13:45:37.442" v="47"/>
          <ac:spMkLst>
            <pc:docMk/>
            <pc:sldMk cId="2731270343" sldId="262"/>
            <ac:spMk id="9" creationId="{3FE9758B-E361-4084-8D9F-729FA6C4AD7E}"/>
          </ac:spMkLst>
        </pc:spChg>
        <pc:spChg chg="add del">
          <ac:chgData name="Praveen  Hore" userId="S::phore@aitpune.edu.in::7efb7316-782a-43f9-8c74-3c1500098930" providerId="AD" clId="Web-{FC21A59D-A761-D8F2-A07C-930A3CE1A1A6}" dt="2020-11-06T13:45:40.958" v="49"/>
          <ac:spMkLst>
            <pc:docMk/>
            <pc:sldMk cId="2731270343" sldId="262"/>
            <ac:spMk id="11" creationId="{1E8FD5CD-351E-4B06-8B78-BD5102D00908}"/>
          </ac:spMkLst>
        </pc:spChg>
        <pc:picChg chg="add mod">
          <ac:chgData name="Praveen  Hore" userId="S::phore@aitpune.edu.in::7efb7316-782a-43f9-8c74-3c1500098930" providerId="AD" clId="Web-{FC21A59D-A761-D8F2-A07C-930A3CE1A1A6}" dt="2020-11-06T13:45:41.146" v="50"/>
          <ac:picMkLst>
            <pc:docMk/>
            <pc:sldMk cId="2731270343" sldId="262"/>
            <ac:picMk id="4" creationId="{C0E98FAB-873E-4E0E-A0BE-BD5F55BE4A38}"/>
          </ac:picMkLst>
        </pc:picChg>
      </pc:sldChg>
      <pc:sldChg chg="modSp new">
        <pc:chgData name="Praveen  Hore" userId="S::phore@aitpune.edu.in::7efb7316-782a-43f9-8c74-3c1500098930" providerId="AD" clId="Web-{FC21A59D-A761-D8F2-A07C-930A3CE1A1A6}" dt="2020-11-06T13:40:38.193" v="41" actId="20577"/>
        <pc:sldMkLst>
          <pc:docMk/>
          <pc:sldMk cId="42252992" sldId="263"/>
        </pc:sldMkLst>
        <pc:spChg chg="mod">
          <ac:chgData name="Praveen  Hore" userId="S::phore@aitpune.edu.in::7efb7316-782a-43f9-8c74-3c1500098930" providerId="AD" clId="Web-{FC21A59D-A761-D8F2-A07C-930A3CE1A1A6}" dt="2020-11-06T13:40:14.411" v="26" actId="20577"/>
          <ac:spMkLst>
            <pc:docMk/>
            <pc:sldMk cId="42252992" sldId="263"/>
            <ac:spMk id="2" creationId="{D7FC6140-1088-4098-B07A-E11D01983EE8}"/>
          </ac:spMkLst>
        </pc:spChg>
        <pc:spChg chg="mod">
          <ac:chgData name="Praveen  Hore" userId="S::phore@aitpune.edu.in::7efb7316-782a-43f9-8c74-3c1500098930" providerId="AD" clId="Web-{FC21A59D-A761-D8F2-A07C-930A3CE1A1A6}" dt="2020-11-06T13:40:38.193" v="41" actId="20577"/>
          <ac:spMkLst>
            <pc:docMk/>
            <pc:sldMk cId="42252992" sldId="263"/>
            <ac:spMk id="3" creationId="{8648A45D-6406-4EB0-8322-CD6AAF7F46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11/6/2020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ransmissionzero.co.uk/software/freeglut-dev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OpenGL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Praveen </a:t>
            </a:r>
            <a:r>
              <a:rPr lang="en-US" dirty="0" err="1">
                <a:solidFill>
                  <a:srgbClr val="7CEBFF"/>
                </a:solidFill>
              </a:rPr>
              <a:t>hore</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4CB8-D589-4F07-9D13-26566F18931F}"/>
              </a:ext>
            </a:extLst>
          </p:cNvPr>
          <p:cNvSpPr>
            <a:spLocks noGrp="1"/>
          </p:cNvSpPr>
          <p:nvPr>
            <p:ph type="title"/>
          </p:nvPr>
        </p:nvSpPr>
        <p:spPr>
          <a:xfrm>
            <a:off x="581192" y="702156"/>
            <a:ext cx="11029616" cy="1013800"/>
          </a:xfrm>
        </p:spPr>
        <p:txBody>
          <a:bodyPr>
            <a:normAutofit/>
          </a:bodyPr>
          <a:lstStyle/>
          <a:p>
            <a:r>
              <a:rPr lang="en-US"/>
              <a:t>Introduction</a:t>
            </a:r>
          </a:p>
        </p:txBody>
      </p:sp>
      <p:sp>
        <p:nvSpPr>
          <p:cNvPr id="7" name="Rectangle 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a:extLst>
              <a:ext uri="{FF2B5EF4-FFF2-40B4-BE49-F238E27FC236}">
                <a16:creationId xmlns:a16="http://schemas.microsoft.com/office/drawing/2014/main" id="{C0E98FAB-873E-4E0E-A0BE-BD5F55BE4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5675" y="2361056"/>
            <a:ext cx="4865625" cy="3649219"/>
          </a:xfrm>
          <a:prstGeom prst="rect">
            <a:avLst/>
          </a:prstGeom>
        </p:spPr>
      </p:pic>
      <p:sp>
        <p:nvSpPr>
          <p:cNvPr id="3" name="Content Placeholder 2">
            <a:extLst>
              <a:ext uri="{FF2B5EF4-FFF2-40B4-BE49-F238E27FC236}">
                <a16:creationId xmlns:a16="http://schemas.microsoft.com/office/drawing/2014/main" id="{8E663781-A48D-48AB-A1E9-89CBA78EA366}"/>
              </a:ext>
            </a:extLst>
          </p:cNvPr>
          <p:cNvSpPr>
            <a:spLocks noGrp="1"/>
          </p:cNvSpPr>
          <p:nvPr>
            <p:ph idx="1"/>
          </p:nvPr>
        </p:nvSpPr>
        <p:spPr>
          <a:xfrm>
            <a:off x="6335805" y="2180496"/>
            <a:ext cx="5275001" cy="4045683"/>
          </a:xfrm>
        </p:spPr>
        <p:txBody>
          <a:bodyPr>
            <a:normAutofit/>
          </a:bodyPr>
          <a:lstStyle/>
          <a:p>
            <a:pPr marL="305435" indent="-305435"/>
            <a:r>
              <a:rPr lang="en-US" b="1" dirty="0">
                <a:ea typeface="+mn-lt"/>
                <a:cs typeface="+mn-lt"/>
              </a:rPr>
              <a:t>Open Graphics Library (OpenGL)</a:t>
            </a:r>
            <a:r>
              <a:rPr lang="en-US" dirty="0">
                <a:ea typeface="+mn-lt"/>
                <a:cs typeface="+mn-lt"/>
              </a:rPr>
              <a:t> is a cross-language (language independent), cross-platform (platform-independent) API for rendering 2D and 3D Vector Graphics(use of polygons to represent image).</a:t>
            </a:r>
          </a:p>
          <a:p>
            <a:pPr marL="305435" indent="-305435"/>
            <a:endParaRPr lang="en-US" dirty="0"/>
          </a:p>
          <a:p>
            <a:pPr marL="305435" indent="-305435"/>
            <a:r>
              <a:rPr lang="en-US" dirty="0">
                <a:ea typeface="+mn-lt"/>
                <a:cs typeface="+mn-lt"/>
              </a:rPr>
              <a:t> OpenGL API is designed mostly in hardware. </a:t>
            </a:r>
          </a:p>
          <a:p>
            <a:pPr marL="305435" indent="-305435"/>
            <a:endParaRPr lang="en-US" dirty="0"/>
          </a:p>
          <a:p>
            <a:pPr marL="305435" indent="-305435"/>
            <a:endParaRPr lang="en-US" dirty="0"/>
          </a:p>
        </p:txBody>
      </p:sp>
    </p:spTree>
    <p:extLst>
      <p:ext uri="{BB962C8B-B14F-4D97-AF65-F5344CB8AC3E}">
        <p14:creationId xmlns:p14="http://schemas.microsoft.com/office/powerpoint/2010/main" val="273127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6140-1088-4098-B07A-E11D01983EE8}"/>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648A45D-6406-4EB0-8322-CD6AAF7F46E9}"/>
              </a:ext>
            </a:extLst>
          </p:cNvPr>
          <p:cNvSpPr>
            <a:spLocks noGrp="1"/>
          </p:cNvSpPr>
          <p:nvPr>
            <p:ph idx="1"/>
          </p:nvPr>
        </p:nvSpPr>
        <p:spPr/>
        <p:txBody>
          <a:bodyPr/>
          <a:lstStyle/>
          <a:p>
            <a:pPr marL="305435" indent="-305435"/>
            <a:r>
              <a:rPr lang="en-US" b="1" dirty="0">
                <a:ea typeface="+mn-lt"/>
                <a:cs typeface="+mn-lt"/>
              </a:rPr>
              <a:t>Design :</a:t>
            </a:r>
            <a:r>
              <a:rPr lang="en-US" dirty="0">
                <a:ea typeface="+mn-lt"/>
                <a:cs typeface="+mn-lt"/>
              </a:rPr>
              <a:t> This API is defined as a set of functions which may be called by the client program. Although functions are similar to those of </a:t>
            </a:r>
            <a:r>
              <a:rPr lang="en-US" b="1" dirty="0">
                <a:ea typeface="+mn-lt"/>
                <a:cs typeface="+mn-lt"/>
              </a:rPr>
              <a:t>C</a:t>
            </a:r>
            <a:r>
              <a:rPr lang="en-US" dirty="0">
                <a:ea typeface="+mn-lt"/>
                <a:cs typeface="+mn-lt"/>
              </a:rPr>
              <a:t> language but it is language independent.</a:t>
            </a:r>
            <a:endParaRPr lang="en-US" dirty="0"/>
          </a:p>
          <a:p>
            <a:pPr marL="305435" indent="-305435"/>
            <a:r>
              <a:rPr lang="en-US" b="1" dirty="0">
                <a:ea typeface="+mn-lt"/>
                <a:cs typeface="+mn-lt"/>
              </a:rPr>
              <a:t>Development :</a:t>
            </a:r>
            <a:r>
              <a:rPr lang="en-US" dirty="0">
                <a:ea typeface="+mn-lt"/>
                <a:cs typeface="+mn-lt"/>
              </a:rPr>
              <a:t> It is an evolving API and </a:t>
            </a:r>
            <a:r>
              <a:rPr lang="en-US" b="1" dirty="0">
                <a:ea typeface="+mn-lt"/>
                <a:cs typeface="+mn-lt"/>
              </a:rPr>
              <a:t>Khronos Group</a:t>
            </a:r>
            <a:r>
              <a:rPr lang="en-US" dirty="0">
                <a:ea typeface="+mn-lt"/>
                <a:cs typeface="+mn-lt"/>
              </a:rPr>
              <a:t> regularly releases its new version having some extended feature compare to previous one. GPU vendors may also provide some additional functionality in the form of extension.</a:t>
            </a:r>
          </a:p>
          <a:p>
            <a:pPr marL="305435" indent="-305435"/>
            <a:r>
              <a:rPr lang="en-US" b="1" dirty="0">
                <a:ea typeface="+mn-lt"/>
                <a:cs typeface="+mn-lt"/>
              </a:rPr>
              <a:t>Associated Libraries :</a:t>
            </a:r>
            <a:r>
              <a:rPr lang="en-US" dirty="0">
                <a:ea typeface="+mn-lt"/>
                <a:cs typeface="+mn-lt"/>
              </a:rPr>
              <a:t> The earliest version is released with a companion library called OpenGL utility library. But since OpenGL is quite a complex process. So in order to make it easier other library such as OpenGL Utility Toolkit is added which is later superseded by free glut. Later included library were GLEE, GLEW, and gliding.</a:t>
            </a:r>
            <a:endParaRPr lang="en-US" dirty="0"/>
          </a:p>
          <a:p>
            <a:pPr marL="305435" indent="-305435"/>
            <a:r>
              <a:rPr lang="en-US" b="1" dirty="0">
                <a:ea typeface="+mn-lt"/>
                <a:cs typeface="+mn-lt"/>
              </a:rPr>
              <a:t>Implementation :</a:t>
            </a:r>
            <a:r>
              <a:rPr lang="en-US" dirty="0">
                <a:ea typeface="+mn-lt"/>
                <a:cs typeface="+mn-lt"/>
              </a:rPr>
              <a:t> Mesa 3D is an open source implementation of OpenGL. It can do pure software rendering and it may also use hardware acceleration on BSD, Linux, and other platforms by taking advantage of Direct Rendering Infrastructure.</a:t>
            </a:r>
            <a:endParaRPr lang="en-US" dirty="0"/>
          </a:p>
          <a:p>
            <a:pPr marL="305435" indent="-305435"/>
            <a:endParaRPr lang="en-US" dirty="0"/>
          </a:p>
        </p:txBody>
      </p:sp>
    </p:spTree>
    <p:extLst>
      <p:ext uri="{BB962C8B-B14F-4D97-AF65-F5344CB8AC3E}">
        <p14:creationId xmlns:p14="http://schemas.microsoft.com/office/powerpoint/2010/main" val="4225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40B5-9905-4042-9E67-214512C32685}"/>
              </a:ext>
            </a:extLst>
          </p:cNvPr>
          <p:cNvSpPr>
            <a:spLocks noGrp="1"/>
          </p:cNvSpPr>
          <p:nvPr>
            <p:ph type="title"/>
          </p:nvPr>
        </p:nvSpPr>
        <p:spPr/>
        <p:txBody>
          <a:bodyPr/>
          <a:lstStyle/>
          <a:p>
            <a:r>
              <a:rPr lang="en-US" dirty="0"/>
              <a:t>Installations steps</a:t>
            </a:r>
          </a:p>
        </p:txBody>
      </p:sp>
      <p:sp>
        <p:nvSpPr>
          <p:cNvPr id="3" name="Content Placeholder 2">
            <a:extLst>
              <a:ext uri="{FF2B5EF4-FFF2-40B4-BE49-F238E27FC236}">
                <a16:creationId xmlns:a16="http://schemas.microsoft.com/office/drawing/2014/main" id="{7013CD7B-FEF7-428F-97CF-BBA6E7C09BB9}"/>
              </a:ext>
            </a:extLst>
          </p:cNvPr>
          <p:cNvSpPr>
            <a:spLocks noGrp="1"/>
          </p:cNvSpPr>
          <p:nvPr>
            <p:ph idx="1"/>
          </p:nvPr>
        </p:nvSpPr>
        <p:spPr/>
        <p:txBody>
          <a:bodyPr/>
          <a:lstStyle/>
          <a:p>
            <a:pPr marL="305435" indent="-305435"/>
            <a:r>
              <a:rPr lang="en-US" u="sng" dirty="0"/>
              <a:t>On Ubuntu:</a:t>
            </a:r>
          </a:p>
          <a:p>
            <a:pPr marL="0" indent="0">
              <a:buNone/>
            </a:pPr>
            <a:r>
              <a:rPr lang="en-US" dirty="0"/>
              <a:t> Step  1.  </a:t>
            </a:r>
            <a:r>
              <a:rPr lang="en-US" dirty="0" err="1">
                <a:ea typeface="+mn-lt"/>
                <a:cs typeface="+mn-lt"/>
              </a:rPr>
              <a:t>sudo</a:t>
            </a:r>
            <a:r>
              <a:rPr lang="en-US" dirty="0">
                <a:ea typeface="+mn-lt"/>
                <a:cs typeface="+mn-lt"/>
              </a:rPr>
              <a:t> apt-get install freeglut3 freeglut3-dev</a:t>
            </a:r>
          </a:p>
          <a:p>
            <a:pPr marL="0" indent="0">
              <a:buNone/>
            </a:pPr>
            <a:r>
              <a:rPr lang="en-US" dirty="0"/>
              <a:t>              Above step will </a:t>
            </a:r>
            <a:r>
              <a:rPr lang="en-US" dirty="0">
                <a:ea typeface="+mn-lt"/>
                <a:cs typeface="+mn-lt"/>
              </a:rPr>
              <a:t>install the development libraries of OpenGL/Glut in Ubuntu:</a:t>
            </a:r>
          </a:p>
          <a:p>
            <a:pPr marL="0" indent="0">
              <a:buNone/>
            </a:pPr>
            <a:r>
              <a:rPr lang="en-US" dirty="0"/>
              <a:t>Step II: </a:t>
            </a:r>
            <a:r>
              <a:rPr lang="en-US" dirty="0">
                <a:ea typeface="+mn-lt"/>
                <a:cs typeface="+mn-lt"/>
              </a:rPr>
              <a:t> </a:t>
            </a:r>
            <a:r>
              <a:rPr lang="en-US" dirty="0" err="1">
                <a:ea typeface="+mn-lt"/>
                <a:cs typeface="+mn-lt"/>
              </a:rPr>
              <a:t>sudo</a:t>
            </a:r>
            <a:r>
              <a:rPr lang="en-US" dirty="0">
                <a:ea typeface="+mn-lt"/>
                <a:cs typeface="+mn-lt"/>
              </a:rPr>
              <a:t> apt-get install </a:t>
            </a:r>
            <a:r>
              <a:rPr lang="en-US" dirty="0" err="1">
                <a:ea typeface="+mn-lt"/>
                <a:cs typeface="+mn-lt"/>
              </a:rPr>
              <a:t>binutils</a:t>
            </a:r>
            <a:r>
              <a:rPr lang="en-US" dirty="0">
                <a:ea typeface="+mn-lt"/>
                <a:cs typeface="+mn-lt"/>
              </a:rPr>
              <a:t>-gold  (optional)</a:t>
            </a:r>
          </a:p>
          <a:p>
            <a:pPr marL="0" indent="0">
              <a:buNone/>
            </a:pPr>
            <a:r>
              <a:rPr lang="en-US" dirty="0"/>
              <a:t>              </a:t>
            </a:r>
            <a:r>
              <a:rPr lang="en-US" dirty="0">
                <a:ea typeface="+mn-lt"/>
                <a:cs typeface="+mn-lt"/>
              </a:rPr>
              <a:t>For newer versions of Ubuntu (&gt;= 11.10) you have to install another package because the linker </a:t>
            </a:r>
            <a:r>
              <a:rPr lang="en-US" dirty="0" err="1">
                <a:ea typeface="+mn-lt"/>
                <a:cs typeface="+mn-lt"/>
              </a:rPr>
              <a:t>does't</a:t>
            </a:r>
            <a:r>
              <a:rPr lang="en-US" dirty="0">
                <a:ea typeface="+mn-lt"/>
                <a:cs typeface="+mn-lt"/>
              </a:rPr>
              <a:t> link anymore.</a:t>
            </a:r>
          </a:p>
          <a:p>
            <a:pPr marL="0" indent="0">
              <a:buNone/>
            </a:pPr>
            <a:endParaRPr lang="en-US" dirty="0"/>
          </a:p>
          <a:p>
            <a:pPr marL="0" indent="0">
              <a:buNone/>
            </a:pPr>
            <a:endParaRPr lang="en-US" dirty="0"/>
          </a:p>
        </p:txBody>
      </p:sp>
      <p:pic>
        <p:nvPicPr>
          <p:cNvPr id="4" name="Picture 4" descr="A close up of a sign&#10;&#10;Description automatically generated">
            <a:extLst>
              <a:ext uri="{FF2B5EF4-FFF2-40B4-BE49-F238E27FC236}">
                <a16:creationId xmlns:a16="http://schemas.microsoft.com/office/drawing/2014/main" id="{0697F500-070E-40FB-8A9B-691EF32FA963}"/>
              </a:ext>
            </a:extLst>
          </p:cNvPr>
          <p:cNvPicPr>
            <a:picLocks noChangeAspect="1"/>
          </p:cNvPicPr>
          <p:nvPr/>
        </p:nvPicPr>
        <p:blipFill>
          <a:blip r:embed="rId2"/>
          <a:stretch>
            <a:fillRect/>
          </a:stretch>
        </p:blipFill>
        <p:spPr>
          <a:xfrm>
            <a:off x="1412328" y="4906360"/>
            <a:ext cx="1905000" cy="1485900"/>
          </a:xfrm>
          <a:prstGeom prst="rect">
            <a:avLst/>
          </a:prstGeom>
        </p:spPr>
      </p:pic>
    </p:spTree>
    <p:extLst>
      <p:ext uri="{BB962C8B-B14F-4D97-AF65-F5344CB8AC3E}">
        <p14:creationId xmlns:p14="http://schemas.microsoft.com/office/powerpoint/2010/main" val="255450309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seq concurrent="1" nextAc="seek">
              <p:cTn id="4" dur="indefinite" nodeType="mainSeq"/>
              <p:prevCondLst>
                <p:cond evt="onPrev" delay="0">
                  <p:tgtEl>
                    <p:sldTgt/>
                  </p:tgtEl>
                </p:cond>
              </p:prevCondLst>
              <p:nextCondLst>
                <p:cond evt="onNext" delay="0">
                  <p:tgtEl>
                    <p:sldTgt/>
                  </p:tgtEl>
                </p:cond>
              </p:nextCondLst>
            </p:seq>
            <p:seq concurrent="1" nextAc="seek">
              <p:cTn id="5" dur="indefinite" nodeType="mainSeq"/>
              <p:prevCondLst>
                <p:cond evt="onPrev" delay="0">
                  <p:tgtEl>
                    <p:sldTgt/>
                  </p:tgtEl>
                </p:cond>
              </p:prevCondLst>
              <p:nextCondLst>
                <p:cond evt="onNext" delay="0">
                  <p:tgtEl>
                    <p:sldTgt/>
                  </p:tgtEl>
                </p:cond>
              </p:nextCondLst>
            </p:seq>
            <p:seq concurrent="1" nextAc="seek">
              <p:cTn id="6"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FBCE-70C7-4924-956B-AA2CF4C7CCC0}"/>
              </a:ext>
            </a:extLst>
          </p:cNvPr>
          <p:cNvSpPr>
            <a:spLocks noGrp="1"/>
          </p:cNvSpPr>
          <p:nvPr>
            <p:ph type="title"/>
          </p:nvPr>
        </p:nvSpPr>
        <p:spPr/>
        <p:txBody>
          <a:bodyPr/>
          <a:lstStyle/>
          <a:p>
            <a:r>
              <a:rPr lang="en-US" b="1" dirty="0">
                <a:ea typeface="+mj-lt"/>
                <a:cs typeface="+mj-lt"/>
              </a:rPr>
              <a:t>on windows in Code::Blocks</a:t>
            </a:r>
            <a:r>
              <a:rPr lang="en-US" dirty="0">
                <a:ea typeface="+mj-lt"/>
                <a:cs typeface="+mj-lt"/>
              </a:rPr>
              <a:t> </a:t>
            </a:r>
          </a:p>
        </p:txBody>
      </p:sp>
      <p:sp>
        <p:nvSpPr>
          <p:cNvPr id="3" name="Content Placeholder 2">
            <a:extLst>
              <a:ext uri="{FF2B5EF4-FFF2-40B4-BE49-F238E27FC236}">
                <a16:creationId xmlns:a16="http://schemas.microsoft.com/office/drawing/2014/main" id="{ECB8F137-2417-4B2E-8143-C74408BE11E9}"/>
              </a:ext>
            </a:extLst>
          </p:cNvPr>
          <p:cNvSpPr>
            <a:spLocks noGrp="1"/>
          </p:cNvSpPr>
          <p:nvPr>
            <p:ph idx="1"/>
          </p:nvPr>
        </p:nvSpPr>
        <p:spPr/>
        <p:txBody>
          <a:bodyPr>
            <a:normAutofit fontScale="40000" lnSpcReduction="20000"/>
          </a:bodyPr>
          <a:lstStyle/>
          <a:p>
            <a:pPr marL="305435" indent="-305435"/>
            <a:r>
              <a:rPr lang="en-US" dirty="0">
                <a:ea typeface="+mn-lt"/>
                <a:cs typeface="+mn-lt"/>
              </a:rPr>
              <a:t>Download code block and install it</a:t>
            </a:r>
            <a:endParaRPr lang="en-US" dirty="0"/>
          </a:p>
          <a:p>
            <a:pPr marL="305435" indent="-305435"/>
            <a:r>
              <a:rPr lang="en-US" dirty="0">
                <a:ea typeface="+mn-lt"/>
                <a:cs typeface="+mn-lt"/>
              </a:rPr>
              <a:t>Go to the </a:t>
            </a:r>
            <a:r>
              <a:rPr lang="en-US" dirty="0">
                <a:ea typeface="+mn-lt"/>
                <a:cs typeface="+mn-lt"/>
                <a:hlinkClick r:id="rId2"/>
              </a:rPr>
              <a:t>https://www.transmissionzero.co.uk/software/freeglut-devel/</a:t>
            </a:r>
            <a:r>
              <a:rPr lang="en-US" dirty="0">
                <a:ea typeface="+mn-lt"/>
                <a:cs typeface="+mn-lt"/>
              </a:rPr>
              <a:t> and download zip file from the download link that appears after </a:t>
            </a:r>
            <a:r>
              <a:rPr lang="en-US" dirty="0" err="1">
                <a:ea typeface="+mn-lt"/>
                <a:cs typeface="+mn-lt"/>
              </a:rPr>
              <a:t>freeglut</a:t>
            </a:r>
            <a:r>
              <a:rPr lang="en-US" dirty="0">
                <a:ea typeface="+mn-lt"/>
                <a:cs typeface="+mn-lt"/>
              </a:rPr>
              <a:t> MinGW package with having link name as Download </a:t>
            </a:r>
            <a:r>
              <a:rPr lang="en-US" dirty="0" err="1">
                <a:ea typeface="+mn-lt"/>
                <a:cs typeface="+mn-lt"/>
              </a:rPr>
              <a:t>freeglut</a:t>
            </a:r>
            <a:r>
              <a:rPr lang="en-US" dirty="0">
                <a:ea typeface="+mn-lt"/>
                <a:cs typeface="+mn-lt"/>
              </a:rPr>
              <a:t> 3.0.0 for MinGW and extract it.</a:t>
            </a:r>
            <a:endParaRPr lang="en-US" dirty="0"/>
          </a:p>
          <a:p>
            <a:pPr marL="305435" indent="-305435"/>
            <a:r>
              <a:rPr lang="en-US" dirty="0">
                <a:ea typeface="+mn-lt"/>
                <a:cs typeface="+mn-lt"/>
              </a:rPr>
              <a:t>Open notepad with run as administrator and open file from </a:t>
            </a:r>
            <a:endParaRPr lang="en-US" dirty="0"/>
          </a:p>
          <a:p>
            <a:pPr marL="629920" lvl="1" indent="-305435"/>
            <a:r>
              <a:rPr lang="en-US" dirty="0">
                <a:ea typeface="+mn-lt"/>
                <a:cs typeface="+mn-lt"/>
              </a:rPr>
              <a:t>This PC &gt; C:(C-drive) &gt; Program Files(x86) &gt; </a:t>
            </a:r>
            <a:r>
              <a:rPr lang="en-US" dirty="0" err="1">
                <a:ea typeface="+mn-lt"/>
                <a:cs typeface="+mn-lt"/>
              </a:rPr>
              <a:t>CodeBlocks</a:t>
            </a:r>
            <a:r>
              <a:rPr lang="en-US" dirty="0">
                <a:ea typeface="+mn-lt"/>
                <a:cs typeface="+mn-lt"/>
              </a:rPr>
              <a:t> &gt; share &gt; </a:t>
            </a:r>
            <a:r>
              <a:rPr lang="en-US" dirty="0" err="1">
                <a:ea typeface="+mn-lt"/>
                <a:cs typeface="+mn-lt"/>
              </a:rPr>
              <a:t>CodeBlocks</a:t>
            </a:r>
            <a:r>
              <a:rPr lang="en-US" dirty="0">
                <a:ea typeface="+mn-lt"/>
                <a:cs typeface="+mn-lt"/>
              </a:rPr>
              <a:t> &gt; templates, (then click to show All Files)</a:t>
            </a:r>
            <a:endParaRPr lang="en-US" dirty="0"/>
          </a:p>
          <a:p>
            <a:pPr marL="629920" lvl="1" indent="-305435"/>
            <a:r>
              <a:rPr lang="en-US" dirty="0">
                <a:ea typeface="+mn-lt"/>
                <a:cs typeface="+mn-lt"/>
              </a:rPr>
              <a:t>Next, open </a:t>
            </a:r>
            <a:r>
              <a:rPr lang="en-US" dirty="0" err="1">
                <a:ea typeface="+mn-lt"/>
                <a:cs typeface="+mn-lt"/>
              </a:rPr>
              <a:t>glut.cbp</a:t>
            </a:r>
            <a:r>
              <a:rPr lang="en-US" dirty="0">
                <a:ea typeface="+mn-lt"/>
                <a:cs typeface="+mn-lt"/>
              </a:rPr>
              <a:t> and search all </a:t>
            </a:r>
            <a:r>
              <a:rPr lang="en-US" b="1" dirty="0">
                <a:ea typeface="+mn-lt"/>
                <a:cs typeface="+mn-lt"/>
              </a:rPr>
              <a:t>glut32</a:t>
            </a:r>
            <a:r>
              <a:rPr lang="en-US" dirty="0">
                <a:ea typeface="+mn-lt"/>
                <a:cs typeface="+mn-lt"/>
              </a:rPr>
              <a:t> and replace with </a:t>
            </a:r>
            <a:r>
              <a:rPr lang="en-US" b="1" dirty="0" err="1">
                <a:ea typeface="+mn-lt"/>
                <a:cs typeface="+mn-lt"/>
              </a:rPr>
              <a:t>freeglut</a:t>
            </a:r>
            <a:r>
              <a:rPr lang="en-US" dirty="0">
                <a:ea typeface="+mn-lt"/>
                <a:cs typeface="+mn-lt"/>
              </a:rPr>
              <a:t>.</a:t>
            </a:r>
            <a:endParaRPr lang="en-US" dirty="0"/>
          </a:p>
          <a:p>
            <a:pPr marL="629920" lvl="1" indent="-305435"/>
            <a:r>
              <a:rPr lang="en-US" dirty="0">
                <a:ea typeface="+mn-lt"/>
                <a:cs typeface="+mn-lt"/>
              </a:rPr>
              <a:t>Then, open from This PC &gt; C:(C-drive) &gt; Program Files(x86) &gt; </a:t>
            </a:r>
            <a:r>
              <a:rPr lang="en-US" dirty="0" err="1">
                <a:ea typeface="+mn-lt"/>
                <a:cs typeface="+mn-lt"/>
              </a:rPr>
              <a:t>CodeBlocks</a:t>
            </a:r>
            <a:r>
              <a:rPr lang="en-US" dirty="0">
                <a:ea typeface="+mn-lt"/>
                <a:cs typeface="+mn-lt"/>
              </a:rPr>
              <a:t> &gt; share &gt; </a:t>
            </a:r>
            <a:r>
              <a:rPr lang="en-US" dirty="0" err="1">
                <a:ea typeface="+mn-lt"/>
                <a:cs typeface="+mn-lt"/>
              </a:rPr>
              <a:t>CodeBlocks</a:t>
            </a:r>
            <a:r>
              <a:rPr lang="en-US" dirty="0">
                <a:ea typeface="+mn-lt"/>
                <a:cs typeface="+mn-lt"/>
              </a:rPr>
              <a:t> &gt; templates &gt; wizard &gt; glut (then click to show All Files)</a:t>
            </a:r>
            <a:endParaRPr lang="en-US" dirty="0"/>
          </a:p>
          <a:p>
            <a:pPr marL="629920" lvl="1" indent="-305435"/>
            <a:r>
              <a:rPr lang="en-US" dirty="0">
                <a:ea typeface="+mn-lt"/>
                <a:cs typeface="+mn-lt"/>
              </a:rPr>
              <a:t>Open </a:t>
            </a:r>
            <a:r>
              <a:rPr lang="en-US" dirty="0" err="1">
                <a:ea typeface="+mn-lt"/>
                <a:cs typeface="+mn-lt"/>
              </a:rPr>
              <a:t>wizard.script</a:t>
            </a:r>
            <a:r>
              <a:rPr lang="en-US" dirty="0">
                <a:ea typeface="+mn-lt"/>
                <a:cs typeface="+mn-lt"/>
              </a:rPr>
              <a:t> and here, also replace all </a:t>
            </a:r>
            <a:r>
              <a:rPr lang="en-US" b="1" dirty="0">
                <a:ea typeface="+mn-lt"/>
                <a:cs typeface="+mn-lt"/>
              </a:rPr>
              <a:t>glut32</a:t>
            </a:r>
            <a:r>
              <a:rPr lang="en-US" dirty="0">
                <a:ea typeface="+mn-lt"/>
                <a:cs typeface="+mn-lt"/>
              </a:rPr>
              <a:t> with </a:t>
            </a:r>
            <a:r>
              <a:rPr lang="en-US" b="1" dirty="0" err="1">
                <a:ea typeface="+mn-lt"/>
                <a:cs typeface="+mn-lt"/>
              </a:rPr>
              <a:t>freeglut</a:t>
            </a:r>
            <a:r>
              <a:rPr lang="en-US" b="1" dirty="0">
                <a:ea typeface="+mn-lt"/>
                <a:cs typeface="+mn-lt"/>
              </a:rPr>
              <a:t> </a:t>
            </a:r>
            <a:endParaRPr lang="en-US" dirty="0"/>
          </a:p>
          <a:p>
            <a:pPr marL="305435" indent="-305435"/>
            <a:r>
              <a:rPr lang="en-US" dirty="0">
                <a:ea typeface="+mn-lt"/>
                <a:cs typeface="+mn-lt"/>
              </a:rPr>
              <a:t>Then go to </a:t>
            </a:r>
            <a:r>
              <a:rPr lang="en-US" b="1" dirty="0" err="1">
                <a:ea typeface="+mn-lt"/>
                <a:cs typeface="+mn-lt"/>
              </a:rPr>
              <a:t>freeglut</a:t>
            </a:r>
            <a:r>
              <a:rPr lang="en-US" dirty="0">
                <a:ea typeface="+mn-lt"/>
                <a:cs typeface="+mn-lt"/>
              </a:rPr>
              <a:t> folder (where it was downloaded) and </a:t>
            </a:r>
            <a:endParaRPr lang="en-US" dirty="0"/>
          </a:p>
          <a:p>
            <a:pPr marL="629920" lvl="1" indent="-305435"/>
            <a:r>
              <a:rPr lang="en-US" dirty="0">
                <a:ea typeface="+mn-lt"/>
                <a:cs typeface="+mn-lt"/>
              </a:rPr>
              <a:t>Include &gt; GL and copy all four file from there</a:t>
            </a:r>
            <a:endParaRPr lang="en-US" dirty="0"/>
          </a:p>
          <a:p>
            <a:pPr marL="629920" lvl="1" indent="-305435"/>
            <a:r>
              <a:rPr lang="en-US" dirty="0">
                <a:ea typeface="+mn-lt"/>
                <a:cs typeface="+mn-lt"/>
              </a:rPr>
              <a:t>Go to This PC &gt; C:(C-drive) &gt; Program Files(x86) &gt; </a:t>
            </a:r>
            <a:r>
              <a:rPr lang="en-US" dirty="0" err="1">
                <a:ea typeface="+mn-lt"/>
                <a:cs typeface="+mn-lt"/>
              </a:rPr>
              <a:t>CodeBlocks</a:t>
            </a:r>
            <a:r>
              <a:rPr lang="en-US" dirty="0">
                <a:ea typeface="+mn-lt"/>
                <a:cs typeface="+mn-lt"/>
              </a:rPr>
              <a:t> &gt; MinGW &gt; include &gt; GL and paste it.</a:t>
            </a:r>
            <a:endParaRPr lang="en-US" dirty="0"/>
          </a:p>
          <a:p>
            <a:pPr marL="629920" lvl="1" indent="-305435"/>
            <a:r>
              <a:rPr lang="en-US" dirty="0">
                <a:ea typeface="+mn-lt"/>
                <a:cs typeface="+mn-lt"/>
              </a:rPr>
              <a:t>Then, from download folder </a:t>
            </a:r>
            <a:r>
              <a:rPr lang="en-US" dirty="0" err="1">
                <a:ea typeface="+mn-lt"/>
                <a:cs typeface="+mn-lt"/>
              </a:rPr>
              <a:t>freeglut</a:t>
            </a:r>
            <a:r>
              <a:rPr lang="en-US" dirty="0">
                <a:ea typeface="+mn-lt"/>
                <a:cs typeface="+mn-lt"/>
              </a:rPr>
              <a:t> &gt; lib, copy two files and go to This PC &gt; C:(C-drive) &gt; Program Files(x86) &gt; </a:t>
            </a:r>
            <a:r>
              <a:rPr lang="en-US" dirty="0" err="1">
                <a:ea typeface="+mn-lt"/>
                <a:cs typeface="+mn-lt"/>
              </a:rPr>
              <a:t>CodeBlocks</a:t>
            </a:r>
            <a:r>
              <a:rPr lang="en-US" dirty="0">
                <a:ea typeface="+mn-lt"/>
                <a:cs typeface="+mn-lt"/>
              </a:rPr>
              <a:t> &gt; MinGW &gt; lib and paste it.</a:t>
            </a:r>
            <a:endParaRPr lang="en-US" dirty="0"/>
          </a:p>
          <a:p>
            <a:pPr marL="629920" lvl="1" indent="-305435"/>
            <a:r>
              <a:rPr lang="en-US" dirty="0">
                <a:ea typeface="+mn-lt"/>
                <a:cs typeface="+mn-lt"/>
              </a:rPr>
              <a:t>Again go to downloaded folder </a:t>
            </a:r>
            <a:r>
              <a:rPr lang="en-US" dirty="0" err="1">
                <a:ea typeface="+mn-lt"/>
                <a:cs typeface="+mn-lt"/>
              </a:rPr>
              <a:t>freeglut</a:t>
            </a:r>
            <a:r>
              <a:rPr lang="en-US" dirty="0">
                <a:ea typeface="+mn-lt"/>
                <a:cs typeface="+mn-lt"/>
              </a:rPr>
              <a:t> &gt; bin and copy one file (freeglut.dll) from here and go to This PC &gt; C:(C-drive) &gt; Windows &gt; SysWOW64 and paste this file.</a:t>
            </a:r>
            <a:endParaRPr lang="en-US" dirty="0"/>
          </a:p>
          <a:p>
            <a:pPr marL="305435" indent="-305435"/>
            <a:r>
              <a:rPr lang="en-US" dirty="0">
                <a:ea typeface="+mn-lt"/>
                <a:cs typeface="+mn-lt"/>
              </a:rPr>
              <a:t>Now open Code::Blocks. </a:t>
            </a:r>
            <a:endParaRPr lang="en-US" dirty="0"/>
          </a:p>
          <a:p>
            <a:pPr marL="629920" lvl="1" indent="-305435"/>
            <a:r>
              <a:rPr lang="en-US" dirty="0">
                <a:ea typeface="+mn-lt"/>
                <a:cs typeface="+mn-lt"/>
              </a:rPr>
              <a:t>Select File &gt; New &gt; Project &gt; GLUT project &gt; Next.</a:t>
            </a:r>
            <a:endParaRPr lang="en-US" dirty="0"/>
          </a:p>
          <a:p>
            <a:pPr marL="629920" lvl="1" indent="-305435"/>
            <a:r>
              <a:rPr lang="en-US" dirty="0">
                <a:ea typeface="+mn-lt"/>
                <a:cs typeface="+mn-lt"/>
              </a:rPr>
              <a:t>Give project title anything and then choose Next.</a:t>
            </a:r>
            <a:endParaRPr lang="en-US" dirty="0"/>
          </a:p>
          <a:p>
            <a:pPr marL="629920" lvl="1" indent="-305435"/>
            <a:r>
              <a:rPr lang="en-US" dirty="0">
                <a:ea typeface="+mn-lt"/>
                <a:cs typeface="+mn-lt"/>
              </a:rPr>
              <a:t>For selecting GLUT’s location : This PC &gt; C:(C-drive) &gt; Program Files(x86) &gt; </a:t>
            </a:r>
            <a:r>
              <a:rPr lang="en-US" dirty="0" err="1">
                <a:ea typeface="+mn-lt"/>
                <a:cs typeface="+mn-lt"/>
              </a:rPr>
              <a:t>CodeBlocks</a:t>
            </a:r>
            <a:r>
              <a:rPr lang="en-US" dirty="0">
                <a:ea typeface="+mn-lt"/>
                <a:cs typeface="+mn-lt"/>
              </a:rPr>
              <a:t> &gt; MinGW.</a:t>
            </a:r>
            <a:endParaRPr lang="en-US" dirty="0"/>
          </a:p>
          <a:p>
            <a:pPr marL="629920" lvl="1" indent="-305435"/>
            <a:r>
              <a:rPr lang="en-US" dirty="0">
                <a:ea typeface="+mn-lt"/>
                <a:cs typeface="+mn-lt"/>
              </a:rPr>
              <a:t>Press OK &gt; Next &gt; Finish.</a:t>
            </a:r>
          </a:p>
          <a:p>
            <a:pPr marL="324485" lvl="1" indent="0">
              <a:buNone/>
            </a:pPr>
            <a:r>
              <a:rPr lang="en-US" dirty="0">
                <a:ea typeface="+mn-lt"/>
                <a:cs typeface="+mn-lt"/>
              </a:rPr>
              <a:t>Now, Code::Blocks is ready to test for OpenGL File. </a:t>
            </a:r>
          </a:p>
          <a:p>
            <a:pPr marL="324485" lvl="1" indent="0">
              <a:buNone/>
            </a:pPr>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93340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80E6-062A-469F-86D4-354D9D529B19}"/>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8AA6CFF8-0CCE-4CD6-8CCE-466FDD05EA0C}"/>
              </a:ext>
            </a:extLst>
          </p:cNvPr>
          <p:cNvSpPr>
            <a:spLocks noGrp="1"/>
          </p:cNvSpPr>
          <p:nvPr>
            <p:ph idx="1"/>
          </p:nvPr>
        </p:nvSpPr>
        <p:spPr>
          <a:xfrm>
            <a:off x="581192" y="1622604"/>
            <a:ext cx="4021937" cy="5079837"/>
          </a:xfrm>
        </p:spPr>
        <p:txBody>
          <a:bodyPr>
            <a:normAutofit/>
          </a:bodyPr>
          <a:lstStyle/>
          <a:p>
            <a:pPr marL="0" indent="0">
              <a:buNone/>
            </a:pPr>
            <a:r>
              <a:rPr lang="en-US" dirty="0">
                <a:ea typeface="+mn-lt"/>
                <a:cs typeface="+mn-lt"/>
              </a:rPr>
              <a:t>#include &lt;GL/</a:t>
            </a:r>
            <a:r>
              <a:rPr lang="en-US" dirty="0" err="1">
                <a:ea typeface="+mn-lt"/>
                <a:cs typeface="+mn-lt"/>
              </a:rPr>
              <a:t>glut.h</a:t>
            </a:r>
            <a:r>
              <a:rPr lang="en-US" dirty="0">
                <a:ea typeface="+mn-lt"/>
                <a:cs typeface="+mn-lt"/>
              </a:rPr>
              <a:t>&gt;</a:t>
            </a:r>
            <a:endParaRPr lang="en-US" dirty="0"/>
          </a:p>
          <a:p>
            <a:pPr marL="0" indent="0">
              <a:buNone/>
            </a:pPr>
            <a:r>
              <a:rPr lang="en-US" dirty="0">
                <a:ea typeface="+mn-lt"/>
                <a:cs typeface="+mn-lt"/>
              </a:rPr>
              <a:t>void draw(void)</a:t>
            </a:r>
            <a:endParaRPr lang="en-US" dirty="0"/>
          </a:p>
          <a:p>
            <a:pPr marL="0" indent="0">
              <a:buNone/>
            </a:pPr>
            <a:r>
              <a:rPr lang="en-US" dirty="0">
                <a:ea typeface="+mn-lt"/>
                <a:cs typeface="+mn-lt"/>
              </a:rPr>
              <a:t>{  </a:t>
            </a:r>
          </a:p>
          <a:p>
            <a:pPr marL="0" indent="0">
              <a:buNone/>
            </a:pPr>
            <a:r>
              <a:rPr lang="en-US" dirty="0">
                <a:ea typeface="+mn-lt"/>
                <a:cs typeface="+mn-lt"/>
              </a:rPr>
              <a:t>  </a:t>
            </a:r>
            <a:r>
              <a:rPr lang="en-US" dirty="0" err="1">
                <a:ea typeface="+mn-lt"/>
                <a:cs typeface="+mn-lt"/>
              </a:rPr>
              <a:t>glClearColor</a:t>
            </a:r>
            <a:r>
              <a:rPr lang="en-US" dirty="0">
                <a:ea typeface="+mn-lt"/>
                <a:cs typeface="+mn-lt"/>
              </a:rPr>
              <a:t>(0.0f, 1.0f, 0.0f, 0.0f); </a:t>
            </a:r>
            <a:endParaRPr lang="en-US"/>
          </a:p>
          <a:p>
            <a:pPr marL="0" indent="0">
              <a:buNone/>
            </a:pPr>
            <a:r>
              <a:rPr lang="en-US" dirty="0">
                <a:ea typeface="+mn-lt"/>
                <a:cs typeface="+mn-lt"/>
              </a:rPr>
              <a:t>  </a:t>
            </a:r>
            <a:r>
              <a:rPr lang="en-US" dirty="0" err="1">
                <a:ea typeface="+mn-lt"/>
                <a:cs typeface="+mn-lt"/>
              </a:rPr>
              <a:t>glClear</a:t>
            </a:r>
            <a:r>
              <a:rPr lang="en-US" dirty="0">
                <a:ea typeface="+mn-lt"/>
                <a:cs typeface="+mn-lt"/>
              </a:rPr>
              <a:t>(GL_COLOR_BUFFER_BIT); </a:t>
            </a:r>
            <a:endParaRPr lang="en-US"/>
          </a:p>
          <a:p>
            <a:pPr marL="0" indent="0">
              <a:buNone/>
            </a:pPr>
            <a:r>
              <a:rPr lang="en-US" dirty="0">
                <a:ea typeface="+mn-lt"/>
                <a:cs typeface="+mn-lt"/>
              </a:rPr>
              <a:t>  </a:t>
            </a:r>
            <a:r>
              <a:rPr lang="en-US" dirty="0" err="1">
                <a:ea typeface="+mn-lt"/>
                <a:cs typeface="+mn-lt"/>
              </a:rPr>
              <a:t>glutSwapBuffers</a:t>
            </a:r>
            <a:r>
              <a:rPr lang="en-US" dirty="0">
                <a:ea typeface="+mn-lt"/>
                <a:cs typeface="+mn-lt"/>
              </a:rPr>
              <a:t>(); </a:t>
            </a:r>
            <a:endParaRPr lang="en-US"/>
          </a:p>
          <a:p>
            <a:pPr marL="0" indent="0">
              <a:buNone/>
            </a:pPr>
            <a:r>
              <a:rPr lang="en-US" dirty="0">
                <a:ea typeface="+mn-lt"/>
                <a:cs typeface="+mn-lt"/>
              </a:rPr>
              <a:t>  </a:t>
            </a:r>
            <a:r>
              <a:rPr lang="en-US" dirty="0" err="1">
                <a:ea typeface="+mn-lt"/>
                <a:cs typeface="+mn-lt"/>
              </a:rPr>
              <a:t>glFlush</a:t>
            </a:r>
            <a:r>
              <a:rPr lang="en-US" dirty="0">
                <a:ea typeface="+mn-lt"/>
                <a:cs typeface="+mn-lt"/>
              </a:rPr>
              <a:t>();</a:t>
            </a:r>
            <a:endParaRPr lang="en-US" dirty="0"/>
          </a:p>
          <a:p>
            <a:pPr marL="0" indent="0">
              <a:buNone/>
            </a:pPr>
            <a:r>
              <a:rPr lang="en-US" dirty="0">
                <a:ea typeface="+mn-lt"/>
                <a:cs typeface="+mn-lt"/>
              </a:rPr>
              <a:t>}</a:t>
            </a:r>
            <a:endParaRPr lang="en-US" dirty="0"/>
          </a:p>
          <a:p>
            <a:pPr marL="0" indent="0">
              <a:buNone/>
            </a:pPr>
            <a:endParaRPr lang="en-US" dirty="0"/>
          </a:p>
        </p:txBody>
      </p:sp>
      <p:sp>
        <p:nvSpPr>
          <p:cNvPr id="4" name="TextBox 3">
            <a:extLst>
              <a:ext uri="{FF2B5EF4-FFF2-40B4-BE49-F238E27FC236}">
                <a16:creationId xmlns:a16="http://schemas.microsoft.com/office/drawing/2014/main" id="{5F78BCC4-BC17-4F72-9BC1-846D44C91E65}"/>
              </a:ext>
            </a:extLst>
          </p:cNvPr>
          <p:cNvSpPr txBox="1"/>
          <p:nvPr/>
        </p:nvSpPr>
        <p:spPr>
          <a:xfrm>
            <a:off x="5772150" y="2288721"/>
            <a:ext cx="694780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D3D3D"/>
                </a:solidFill>
                <a:cs typeface="Segoe UI"/>
              </a:rPr>
              <a:t>int main(int argc, char **argv)</a:t>
            </a:r>
            <a:r>
              <a:rPr lang="en-US">
                <a:cs typeface="Segoe UI"/>
              </a:rPr>
              <a:t>​</a:t>
            </a:r>
          </a:p>
          <a:p>
            <a:r>
              <a:rPr lang="en-US">
                <a:solidFill>
                  <a:srgbClr val="3D3D3D"/>
                </a:solidFill>
                <a:cs typeface="Segoe UI"/>
              </a:rPr>
              <a:t>{</a:t>
            </a:r>
            <a:r>
              <a:rPr lang="en-US">
                <a:cs typeface="Segoe UI"/>
              </a:rPr>
              <a:t>​</a:t>
            </a:r>
          </a:p>
          <a:p>
            <a:r>
              <a:rPr lang="en-US">
                <a:solidFill>
                  <a:srgbClr val="3D3D3D"/>
                </a:solidFill>
                <a:cs typeface="Segoe UI"/>
              </a:rPr>
              <a:t>  glutInit(&amp;argc, argv);</a:t>
            </a:r>
            <a:r>
              <a:rPr lang="en-US">
                <a:cs typeface="Segoe UI"/>
              </a:rPr>
              <a:t>​</a:t>
            </a:r>
          </a:p>
          <a:p>
            <a:r>
              <a:rPr lang="en-US">
                <a:solidFill>
                  <a:srgbClr val="3D3D3D"/>
                </a:solidFill>
                <a:cs typeface="Segoe UI"/>
              </a:rPr>
              <a:t>  glutInitDisplayMode(GLUT_DOUBLE | GLUT_RGBA); </a:t>
            </a:r>
            <a:r>
              <a:rPr lang="en-US">
                <a:cs typeface="Segoe UI"/>
              </a:rPr>
              <a:t>​</a:t>
            </a:r>
          </a:p>
          <a:p>
            <a:r>
              <a:rPr lang="en-US">
                <a:solidFill>
                  <a:srgbClr val="3D3D3D"/>
                </a:solidFill>
                <a:cs typeface="Segoe UI"/>
              </a:rPr>
              <a:t>  glutInitWindowSize(1024, 768);</a:t>
            </a:r>
            <a:r>
              <a:rPr lang="en-US">
                <a:cs typeface="Segoe UI"/>
              </a:rPr>
              <a:t>​</a:t>
            </a:r>
          </a:p>
          <a:p>
            <a:r>
              <a:rPr lang="en-US">
                <a:solidFill>
                  <a:srgbClr val="3D3D3D"/>
                </a:solidFill>
                <a:cs typeface="Segoe UI"/>
              </a:rPr>
              <a:t>  glutInitWindowPosition(100, 100);</a:t>
            </a:r>
            <a:r>
              <a:rPr lang="en-US">
                <a:cs typeface="Segoe UI"/>
              </a:rPr>
              <a:t>​</a:t>
            </a:r>
          </a:p>
          <a:p>
            <a:r>
              <a:rPr lang="en-US">
                <a:solidFill>
                  <a:srgbClr val="3D3D3D"/>
                </a:solidFill>
                <a:cs typeface="Segoe UI"/>
              </a:rPr>
              <a:t>  glutCreateWindow("Tutorial 01");</a:t>
            </a:r>
            <a:r>
              <a:rPr lang="en-US">
                <a:cs typeface="Segoe UI"/>
              </a:rPr>
              <a:t>​</a:t>
            </a:r>
          </a:p>
          <a:p>
            <a:r>
              <a:rPr lang="en-US">
                <a:solidFill>
                  <a:srgbClr val="3D3D3D"/>
                </a:solidFill>
                <a:cs typeface="Segoe UI"/>
              </a:rPr>
              <a:t>  glutDisplayFunc(draw);</a:t>
            </a:r>
            <a:r>
              <a:rPr lang="en-US">
                <a:cs typeface="Segoe UI"/>
              </a:rPr>
              <a:t>​</a:t>
            </a:r>
          </a:p>
          <a:p>
            <a:r>
              <a:rPr lang="en-US">
                <a:solidFill>
                  <a:srgbClr val="3D3D3D"/>
                </a:solidFill>
                <a:cs typeface="Segoe UI"/>
              </a:rPr>
              <a:t>  glutMainLoop();</a:t>
            </a:r>
            <a:r>
              <a:rPr lang="en-US">
                <a:cs typeface="Segoe UI"/>
              </a:rPr>
              <a:t>​</a:t>
            </a:r>
          </a:p>
          <a:p>
            <a:r>
              <a:rPr lang="en-US">
                <a:solidFill>
                  <a:srgbClr val="3D3D3D"/>
                </a:solidFill>
                <a:cs typeface="Segoe UI"/>
              </a:rPr>
              <a:t>  return 0;</a:t>
            </a:r>
            <a:r>
              <a:rPr lang="en-US">
                <a:cs typeface="Segoe UI"/>
              </a:rPr>
              <a:t>​</a:t>
            </a:r>
          </a:p>
          <a:p>
            <a:r>
              <a:rPr lang="en-US">
                <a:solidFill>
                  <a:srgbClr val="3D3D3D"/>
                </a:solidFill>
                <a:cs typeface="Segoe UI"/>
              </a:rPr>
              <a:t>}</a:t>
            </a:r>
          </a:p>
        </p:txBody>
      </p:sp>
    </p:spTree>
    <p:extLst>
      <p:ext uri="{BB962C8B-B14F-4D97-AF65-F5344CB8AC3E}">
        <p14:creationId xmlns:p14="http://schemas.microsoft.com/office/powerpoint/2010/main" val="102663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F684-C9E4-4B7B-8EA5-61D008476EE7}"/>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C2824C69-6D4E-440A-A47F-D47DFD478960}"/>
              </a:ext>
            </a:extLst>
          </p:cNvPr>
          <p:cNvSpPr>
            <a:spLocks noGrp="1"/>
          </p:cNvSpPr>
          <p:nvPr>
            <p:ph idx="1"/>
          </p:nvPr>
        </p:nvSpPr>
        <p:spPr/>
        <p:txBody>
          <a:bodyPr/>
          <a:lstStyle/>
          <a:p>
            <a:pPr marL="305435" indent="-305435"/>
            <a:r>
              <a:rPr lang="en-US" sz="2800" dirty="0">
                <a:ea typeface="+mn-lt"/>
                <a:cs typeface="+mn-lt"/>
              </a:rPr>
              <a:t>Compile:     </a:t>
            </a:r>
            <a:r>
              <a:rPr lang="en-US" sz="2800" dirty="0">
                <a:solidFill>
                  <a:srgbClr val="002060"/>
                </a:solidFill>
                <a:ea typeface="+mn-lt"/>
                <a:cs typeface="+mn-lt"/>
              </a:rPr>
              <a:t>g++ one.cpp -o one -</a:t>
            </a:r>
            <a:r>
              <a:rPr lang="en-US" sz="2800" err="1">
                <a:solidFill>
                  <a:srgbClr val="002060"/>
                </a:solidFill>
                <a:ea typeface="+mn-lt"/>
                <a:cs typeface="+mn-lt"/>
              </a:rPr>
              <a:t>lGL</a:t>
            </a:r>
            <a:r>
              <a:rPr lang="en-US" sz="2800" dirty="0">
                <a:solidFill>
                  <a:srgbClr val="002060"/>
                </a:solidFill>
                <a:ea typeface="+mn-lt"/>
                <a:cs typeface="+mn-lt"/>
              </a:rPr>
              <a:t> -</a:t>
            </a:r>
            <a:r>
              <a:rPr lang="en-US" sz="2800" err="1">
                <a:solidFill>
                  <a:srgbClr val="002060"/>
                </a:solidFill>
                <a:ea typeface="+mn-lt"/>
                <a:cs typeface="+mn-lt"/>
              </a:rPr>
              <a:t>lGLU</a:t>
            </a:r>
            <a:r>
              <a:rPr lang="en-US" sz="2800" dirty="0">
                <a:solidFill>
                  <a:srgbClr val="002060"/>
                </a:solidFill>
                <a:ea typeface="+mn-lt"/>
                <a:cs typeface="+mn-lt"/>
              </a:rPr>
              <a:t> –</a:t>
            </a:r>
            <a:r>
              <a:rPr lang="en-US" sz="2800" err="1">
                <a:solidFill>
                  <a:srgbClr val="002060"/>
                </a:solidFill>
                <a:ea typeface="+mn-lt"/>
                <a:cs typeface="+mn-lt"/>
              </a:rPr>
              <a:t>lglut</a:t>
            </a:r>
            <a:endParaRPr lang="en-US" sz="2800">
              <a:solidFill>
                <a:srgbClr val="002060"/>
              </a:solidFill>
              <a:ea typeface="+mn-lt"/>
              <a:cs typeface="+mn-lt"/>
            </a:endParaRPr>
          </a:p>
          <a:p>
            <a:pPr marL="305435" indent="-305435"/>
            <a:r>
              <a:rPr lang="en-US" sz="2800" dirty="0"/>
              <a:t>Execute:    </a:t>
            </a:r>
            <a:r>
              <a:rPr lang="en-US" sz="2800" dirty="0">
                <a:solidFill>
                  <a:srgbClr val="002060"/>
                </a:solidFill>
              </a:rPr>
              <a:t>  ./one</a:t>
            </a:r>
          </a:p>
          <a:p>
            <a:pPr marL="305435" indent="-305435"/>
            <a:endParaRPr lang="en-US" dirty="0"/>
          </a:p>
        </p:txBody>
      </p:sp>
    </p:spTree>
    <p:extLst>
      <p:ext uri="{BB962C8B-B14F-4D97-AF65-F5344CB8AC3E}">
        <p14:creationId xmlns:p14="http://schemas.microsoft.com/office/powerpoint/2010/main" val="42380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F527-D257-4E7A-9ADC-43DFD9F0979C}"/>
              </a:ext>
            </a:extLst>
          </p:cNvPr>
          <p:cNvSpPr>
            <a:spLocks noGrp="1"/>
          </p:cNvSpPr>
          <p:nvPr>
            <p:ph type="title"/>
          </p:nvPr>
        </p:nvSpPr>
        <p:spPr/>
        <p:txBody>
          <a:bodyPr/>
          <a:lstStyle/>
          <a:p>
            <a:r>
              <a:rPr lang="en-US" dirty="0"/>
              <a:t>output</a:t>
            </a:r>
          </a:p>
        </p:txBody>
      </p:sp>
      <p:pic>
        <p:nvPicPr>
          <p:cNvPr id="5" name="Picture 5" descr="A screenshot of a computer screen&#10;&#10;Description automatically generated">
            <a:extLst>
              <a:ext uri="{FF2B5EF4-FFF2-40B4-BE49-F238E27FC236}">
                <a16:creationId xmlns:a16="http://schemas.microsoft.com/office/drawing/2014/main" id="{1308C3C2-D5F6-4214-A2E5-56317EC8C3D5}"/>
              </a:ext>
            </a:extLst>
          </p:cNvPr>
          <p:cNvPicPr>
            <a:picLocks noGrp="1" noChangeAspect="1"/>
          </p:cNvPicPr>
          <p:nvPr>
            <p:ph idx="1"/>
          </p:nvPr>
        </p:nvPicPr>
        <p:blipFill>
          <a:blip r:embed="rId2"/>
          <a:stretch>
            <a:fillRect/>
          </a:stretch>
        </p:blipFill>
        <p:spPr>
          <a:xfrm>
            <a:off x="3480758" y="1533515"/>
            <a:ext cx="6222520" cy="4986642"/>
          </a:xfrm>
        </p:spPr>
      </p:pic>
    </p:spTree>
    <p:extLst>
      <p:ext uri="{BB962C8B-B14F-4D97-AF65-F5344CB8AC3E}">
        <p14:creationId xmlns:p14="http://schemas.microsoft.com/office/powerpoint/2010/main" val="276792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Praveen.hore@gmail.com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lpstr>
      <vt:lpstr>OpenGL</vt:lpstr>
      <vt:lpstr>Introduction</vt:lpstr>
      <vt:lpstr>Features</vt:lpstr>
      <vt:lpstr>Installations steps</vt:lpstr>
      <vt:lpstr>on windows in Code::Blocks </vt:lpstr>
      <vt:lpstr>test</vt:lpstr>
      <vt:lpstr>Execution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141</cp:revision>
  <dcterms:created xsi:type="dcterms:W3CDTF">2020-11-06T05:48:34Z</dcterms:created>
  <dcterms:modified xsi:type="dcterms:W3CDTF">2020-11-06T14:26:19Z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