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73472-D0AB-633C-5757-B8B3727BDEDC}" v="382" dt="2020-11-06T15:29:06.046"/>
    <p1510:client id="{4C8A96DB-7BA5-5311-0326-B3A22E96C24D}" v="1" dt="2020-11-10T05:40:15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 Hore" userId="S::phore@aitpune.edu.in::7efb7316-782a-43f9-8c74-3c1500098930" providerId="AD" clId="Web-{25173472-D0AB-633C-5757-B8B3727BDEDC}"/>
    <pc:docChg chg="addSld modSld">
      <pc:chgData name="Praveen  Hore" userId="S::phore@aitpune.edu.in::7efb7316-782a-43f9-8c74-3c1500098930" providerId="AD" clId="Web-{25173472-D0AB-633C-5757-B8B3727BDEDC}" dt="2020-11-06T15:29:10.140" v="371"/>
      <pc:docMkLst>
        <pc:docMk/>
      </pc:docMkLst>
      <pc:sldChg chg="addSp delSp modSp mod setBg">
        <pc:chgData name="Praveen  Hore" userId="S::phore@aitpune.edu.in::7efb7316-782a-43f9-8c74-3c1500098930" providerId="AD" clId="Web-{25173472-D0AB-633C-5757-B8B3727BDEDC}" dt="2020-11-06T15:29:10.140" v="371"/>
        <pc:sldMkLst>
          <pc:docMk/>
          <pc:sldMk cId="3879346322" sldId="256"/>
        </pc:sldMkLst>
        <pc:spChg chg="mod ord">
          <ac:chgData name="Praveen  Hore" userId="S::phore@aitpune.edu.in::7efb7316-782a-43f9-8c74-3c1500098930" providerId="AD" clId="Web-{25173472-D0AB-633C-5757-B8B3727BDEDC}" dt="2020-11-06T15:29:10.140" v="371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Praveen  Hore" userId="S::phore@aitpune.edu.in::7efb7316-782a-43f9-8c74-3c1500098930" providerId="AD" clId="Web-{25173472-D0AB-633C-5757-B8B3727BDEDC}" dt="2020-11-06T15:29:10.140" v="371"/>
          <ac:spMkLst>
            <pc:docMk/>
            <pc:sldMk cId="3879346322" sldId="256"/>
            <ac:spMk id="3" creationId="{00000000-0000-0000-0000-000000000000}"/>
          </ac:spMkLst>
        </pc:spChg>
        <pc:spChg chg="add del">
          <ac:chgData name="Praveen  Hore" userId="S::phore@aitpune.edu.in::7efb7316-782a-43f9-8c74-3c1500098930" providerId="AD" clId="Web-{25173472-D0AB-633C-5757-B8B3727BDEDC}" dt="2020-11-06T15:29:10.140" v="371"/>
          <ac:spMkLst>
            <pc:docMk/>
            <pc:sldMk cId="3879346322" sldId="256"/>
            <ac:spMk id="8" creationId="{48FDEBDB-5859-4B9E-8810-2C5CFED093F3}"/>
          </ac:spMkLst>
        </pc:spChg>
        <pc:spChg chg="add">
          <ac:chgData name="Praveen  Hore" userId="S::phore@aitpune.edu.in::7efb7316-782a-43f9-8c74-3c1500098930" providerId="AD" clId="Web-{25173472-D0AB-633C-5757-B8B3727BDEDC}" dt="2020-11-06T15:29:10.140" v="371"/>
          <ac:spMkLst>
            <pc:docMk/>
            <pc:sldMk cId="3879346322" sldId="256"/>
            <ac:spMk id="15" creationId="{E8035907-EB9C-4E11-8A9B-D25B0AD8D749}"/>
          </ac:spMkLst>
        </pc:spChg>
        <pc:spChg chg="add">
          <ac:chgData name="Praveen  Hore" userId="S::phore@aitpune.edu.in::7efb7316-782a-43f9-8c74-3c1500098930" providerId="AD" clId="Web-{25173472-D0AB-633C-5757-B8B3727BDEDC}" dt="2020-11-06T15:29:10.140" v="371"/>
          <ac:spMkLst>
            <pc:docMk/>
            <pc:sldMk cId="3879346322" sldId="256"/>
            <ac:spMk id="21" creationId="{D9C69FA7-0958-4ED9-A0DF-E87A0C137BF5}"/>
          </ac:spMkLst>
        </pc:spChg>
        <pc:grpChg chg="add">
          <ac:chgData name="Praveen  Hore" userId="S::phore@aitpune.edu.in::7efb7316-782a-43f9-8c74-3c1500098930" providerId="AD" clId="Web-{25173472-D0AB-633C-5757-B8B3727BDEDC}" dt="2020-11-06T15:29:10.140" v="371"/>
          <ac:grpSpMkLst>
            <pc:docMk/>
            <pc:sldMk cId="3879346322" sldId="256"/>
            <ac:grpSpMk id="17" creationId="{B4CFDD4A-4FA1-4CD9-90D5-E253C2040BA3}"/>
          </ac:grpSpMkLst>
        </pc:grpChg>
        <pc:cxnChg chg="add del">
          <ac:chgData name="Praveen  Hore" userId="S::phore@aitpune.edu.in::7efb7316-782a-43f9-8c74-3c1500098930" providerId="AD" clId="Web-{25173472-D0AB-633C-5757-B8B3727BDEDC}" dt="2020-11-06T15:29:10.140" v="371"/>
          <ac:cxnSpMkLst>
            <pc:docMk/>
            <pc:sldMk cId="3879346322" sldId="256"/>
            <ac:cxnSpMk id="10" creationId="{B1D1A340-723B-4014-B5FE-204F06273136}"/>
          </ac:cxnSpMkLst>
        </pc:cxnChg>
      </pc:sldChg>
      <pc:sldChg chg="modSp new">
        <pc:chgData name="Praveen  Hore" userId="S::phore@aitpune.edu.in::7efb7316-782a-43f9-8c74-3c1500098930" providerId="AD" clId="Web-{25173472-D0AB-633C-5757-B8B3727BDEDC}" dt="2020-11-06T14:55:59.844" v="41" actId="20577"/>
        <pc:sldMkLst>
          <pc:docMk/>
          <pc:sldMk cId="3373286746" sldId="257"/>
        </pc:sldMkLst>
        <pc:spChg chg="mod">
          <ac:chgData name="Praveen  Hore" userId="S::phore@aitpune.edu.in::7efb7316-782a-43f9-8c74-3c1500098930" providerId="AD" clId="Web-{25173472-D0AB-633C-5757-B8B3727BDEDC}" dt="2020-11-06T14:55:59.844" v="41" actId="20577"/>
          <ac:spMkLst>
            <pc:docMk/>
            <pc:sldMk cId="3373286746" sldId="257"/>
            <ac:spMk id="3" creationId="{6612DCE1-C538-4215-A86C-DED011CCE2B9}"/>
          </ac:spMkLst>
        </pc:spChg>
      </pc:sldChg>
      <pc:sldChg chg="modSp new">
        <pc:chgData name="Praveen  Hore" userId="S::phore@aitpune.edu.in::7efb7316-782a-43f9-8c74-3c1500098930" providerId="AD" clId="Web-{25173472-D0AB-633C-5757-B8B3727BDEDC}" dt="2020-11-06T14:57:22.875" v="78" actId="20577"/>
        <pc:sldMkLst>
          <pc:docMk/>
          <pc:sldMk cId="4210518940" sldId="258"/>
        </pc:sldMkLst>
        <pc:spChg chg="mod">
          <ac:chgData name="Praveen  Hore" userId="S::phore@aitpune.edu.in::7efb7316-782a-43f9-8c74-3c1500098930" providerId="AD" clId="Web-{25173472-D0AB-633C-5757-B8B3727BDEDC}" dt="2020-11-06T14:56:29.985" v="57" actId="20577"/>
          <ac:spMkLst>
            <pc:docMk/>
            <pc:sldMk cId="4210518940" sldId="258"/>
            <ac:spMk id="2" creationId="{AD865BE7-AD3A-484F-BAF7-B3E7B819EF8B}"/>
          </ac:spMkLst>
        </pc:spChg>
        <pc:spChg chg="mod">
          <ac:chgData name="Praveen  Hore" userId="S::phore@aitpune.edu.in::7efb7316-782a-43f9-8c74-3c1500098930" providerId="AD" clId="Web-{25173472-D0AB-633C-5757-B8B3727BDEDC}" dt="2020-11-06T14:57:22.875" v="78" actId="20577"/>
          <ac:spMkLst>
            <pc:docMk/>
            <pc:sldMk cId="4210518940" sldId="258"/>
            <ac:spMk id="3" creationId="{6CC1B014-DF8D-4CF2-A044-18FBC009D240}"/>
          </ac:spMkLst>
        </pc:spChg>
      </pc:sldChg>
      <pc:sldChg chg="modSp new">
        <pc:chgData name="Praveen  Hore" userId="S::phore@aitpune.edu.in::7efb7316-782a-43f9-8c74-3c1500098930" providerId="AD" clId="Web-{25173472-D0AB-633C-5757-B8B3727BDEDC}" dt="2020-11-06T14:58:39.188" v="109" actId="20577"/>
        <pc:sldMkLst>
          <pc:docMk/>
          <pc:sldMk cId="120506673" sldId="259"/>
        </pc:sldMkLst>
        <pc:spChg chg="mod">
          <ac:chgData name="Praveen  Hore" userId="S::phore@aitpune.edu.in::7efb7316-782a-43f9-8c74-3c1500098930" providerId="AD" clId="Web-{25173472-D0AB-633C-5757-B8B3727BDEDC}" dt="2020-11-06T14:57:34.844" v="83" actId="20577"/>
          <ac:spMkLst>
            <pc:docMk/>
            <pc:sldMk cId="120506673" sldId="259"/>
            <ac:spMk id="2" creationId="{4B9F0BE6-04D1-4AEC-BB0A-DE04319B90EC}"/>
          </ac:spMkLst>
        </pc:spChg>
        <pc:spChg chg="mod">
          <ac:chgData name="Praveen  Hore" userId="S::phore@aitpune.edu.in::7efb7316-782a-43f9-8c74-3c1500098930" providerId="AD" clId="Web-{25173472-D0AB-633C-5757-B8B3727BDEDC}" dt="2020-11-06T14:58:39.188" v="109" actId="20577"/>
          <ac:spMkLst>
            <pc:docMk/>
            <pc:sldMk cId="120506673" sldId="259"/>
            <ac:spMk id="3" creationId="{4A39235A-1E5D-4B9C-9383-4FDF21B3506C}"/>
          </ac:spMkLst>
        </pc:spChg>
      </pc:sldChg>
      <pc:sldChg chg="modSp new">
        <pc:chgData name="Praveen  Hore" userId="S::phore@aitpune.edu.in::7efb7316-782a-43f9-8c74-3c1500098930" providerId="AD" clId="Web-{25173472-D0AB-633C-5757-B8B3727BDEDC}" dt="2020-11-06T14:59:30.797" v="133" actId="20577"/>
        <pc:sldMkLst>
          <pc:docMk/>
          <pc:sldMk cId="647066242" sldId="260"/>
        </pc:sldMkLst>
        <pc:spChg chg="mod">
          <ac:chgData name="Praveen  Hore" userId="S::phore@aitpune.edu.in::7efb7316-782a-43f9-8c74-3c1500098930" providerId="AD" clId="Web-{25173472-D0AB-633C-5757-B8B3727BDEDC}" dt="2020-11-06T14:58:46.203" v="112" actId="20577"/>
          <ac:spMkLst>
            <pc:docMk/>
            <pc:sldMk cId="647066242" sldId="260"/>
            <ac:spMk id="2" creationId="{C22828E7-FF2D-4836-9349-B33FE14D504D}"/>
          </ac:spMkLst>
        </pc:spChg>
        <pc:spChg chg="mod">
          <ac:chgData name="Praveen  Hore" userId="S::phore@aitpune.edu.in::7efb7316-782a-43f9-8c74-3c1500098930" providerId="AD" clId="Web-{25173472-D0AB-633C-5757-B8B3727BDEDC}" dt="2020-11-06T14:59:30.797" v="133" actId="20577"/>
          <ac:spMkLst>
            <pc:docMk/>
            <pc:sldMk cId="647066242" sldId="260"/>
            <ac:spMk id="3" creationId="{A027D8BD-943E-4C80-810F-9742377ABBFE}"/>
          </ac:spMkLst>
        </pc:spChg>
      </pc:sldChg>
      <pc:sldChg chg="modSp new">
        <pc:chgData name="Praveen  Hore" userId="S::phore@aitpune.edu.in::7efb7316-782a-43f9-8c74-3c1500098930" providerId="AD" clId="Web-{25173472-D0AB-633C-5757-B8B3727BDEDC}" dt="2020-11-06T15:02:48.250" v="145" actId="20577"/>
        <pc:sldMkLst>
          <pc:docMk/>
          <pc:sldMk cId="2046352522" sldId="261"/>
        </pc:sldMkLst>
        <pc:spChg chg="mod">
          <ac:chgData name="Praveen  Hore" userId="S::phore@aitpune.edu.in::7efb7316-782a-43f9-8c74-3c1500098930" providerId="AD" clId="Web-{25173472-D0AB-633C-5757-B8B3727BDEDC}" dt="2020-11-06T14:59:39.422" v="136" actId="20577"/>
          <ac:spMkLst>
            <pc:docMk/>
            <pc:sldMk cId="2046352522" sldId="261"/>
            <ac:spMk id="2" creationId="{011643FA-3285-46D0-8464-529F223C71F8}"/>
          </ac:spMkLst>
        </pc:spChg>
        <pc:spChg chg="mod">
          <ac:chgData name="Praveen  Hore" userId="S::phore@aitpune.edu.in::7efb7316-782a-43f9-8c74-3c1500098930" providerId="AD" clId="Web-{25173472-D0AB-633C-5757-B8B3727BDEDC}" dt="2020-11-06T15:02:48.250" v="145" actId="20577"/>
          <ac:spMkLst>
            <pc:docMk/>
            <pc:sldMk cId="2046352522" sldId="261"/>
            <ac:spMk id="3" creationId="{0AA3B390-C80D-49BB-8B3A-81B5480A0F05}"/>
          </ac:spMkLst>
        </pc:spChg>
      </pc:sldChg>
      <pc:sldChg chg="modSp new">
        <pc:chgData name="Praveen  Hore" userId="S::phore@aitpune.edu.in::7efb7316-782a-43f9-8c74-3c1500098930" providerId="AD" clId="Web-{25173472-D0AB-633C-5757-B8B3727BDEDC}" dt="2020-11-06T15:03:18" v="162" actId="20577"/>
        <pc:sldMkLst>
          <pc:docMk/>
          <pc:sldMk cId="208157583" sldId="262"/>
        </pc:sldMkLst>
        <pc:spChg chg="mod">
          <ac:chgData name="Praveen  Hore" userId="S::phore@aitpune.edu.in::7efb7316-782a-43f9-8c74-3c1500098930" providerId="AD" clId="Web-{25173472-D0AB-633C-5757-B8B3727BDEDC}" dt="2020-11-06T15:02:50.234" v="150" actId="20577"/>
          <ac:spMkLst>
            <pc:docMk/>
            <pc:sldMk cId="208157583" sldId="262"/>
            <ac:spMk id="2" creationId="{5057E940-4953-4426-AAFA-BA82B2B11E75}"/>
          </ac:spMkLst>
        </pc:spChg>
        <pc:spChg chg="mod">
          <ac:chgData name="Praveen  Hore" userId="S::phore@aitpune.edu.in::7efb7316-782a-43f9-8c74-3c1500098930" providerId="AD" clId="Web-{25173472-D0AB-633C-5757-B8B3727BDEDC}" dt="2020-11-06T15:03:18" v="162" actId="20577"/>
          <ac:spMkLst>
            <pc:docMk/>
            <pc:sldMk cId="208157583" sldId="262"/>
            <ac:spMk id="3" creationId="{67EF4A16-2F1E-480E-8106-AA6DC6A4B958}"/>
          </ac:spMkLst>
        </pc:spChg>
      </pc:sldChg>
      <pc:sldChg chg="modSp new">
        <pc:chgData name="Praveen  Hore" userId="S::phore@aitpune.edu.in::7efb7316-782a-43f9-8c74-3c1500098930" providerId="AD" clId="Web-{25173472-D0AB-633C-5757-B8B3727BDEDC}" dt="2020-11-06T15:03:55.562" v="298" actId="20577"/>
        <pc:sldMkLst>
          <pc:docMk/>
          <pc:sldMk cId="600633529" sldId="263"/>
        </pc:sldMkLst>
        <pc:spChg chg="mod">
          <ac:chgData name="Praveen  Hore" userId="S::phore@aitpune.edu.in::7efb7316-782a-43f9-8c74-3c1500098930" providerId="AD" clId="Web-{25173472-D0AB-633C-5757-B8B3727BDEDC}" dt="2020-11-06T15:03:25.719" v="189" actId="20577"/>
          <ac:spMkLst>
            <pc:docMk/>
            <pc:sldMk cId="600633529" sldId="263"/>
            <ac:spMk id="2" creationId="{6A6BBCB4-469E-4559-8823-B04287603F3B}"/>
          </ac:spMkLst>
        </pc:spChg>
        <pc:spChg chg="mod">
          <ac:chgData name="Praveen  Hore" userId="S::phore@aitpune.edu.in::7efb7316-782a-43f9-8c74-3c1500098930" providerId="AD" clId="Web-{25173472-D0AB-633C-5757-B8B3727BDEDC}" dt="2020-11-06T15:03:55.562" v="298" actId="20577"/>
          <ac:spMkLst>
            <pc:docMk/>
            <pc:sldMk cId="600633529" sldId="263"/>
            <ac:spMk id="3" creationId="{D1515797-37F0-4FCA-80E4-250A8688C800}"/>
          </ac:spMkLst>
        </pc:spChg>
      </pc:sldChg>
      <pc:sldChg chg="modSp new">
        <pc:chgData name="Praveen  Hore" userId="S::phore@aitpune.edu.in::7efb7316-782a-43f9-8c74-3c1500098930" providerId="AD" clId="Web-{25173472-D0AB-633C-5757-B8B3727BDEDC}" dt="2020-11-06T15:04:26.578" v="319" actId="20577"/>
        <pc:sldMkLst>
          <pc:docMk/>
          <pc:sldMk cId="575393345" sldId="264"/>
        </pc:sldMkLst>
        <pc:spChg chg="mod">
          <ac:chgData name="Praveen  Hore" userId="S::phore@aitpune.edu.in::7efb7316-782a-43f9-8c74-3c1500098930" providerId="AD" clId="Web-{25173472-D0AB-633C-5757-B8B3727BDEDC}" dt="2020-11-06T15:04:10.859" v="308" actId="20577"/>
          <ac:spMkLst>
            <pc:docMk/>
            <pc:sldMk cId="575393345" sldId="264"/>
            <ac:spMk id="2" creationId="{21F7F7C4-72D4-42AA-BF7A-D3093D8E3FB8}"/>
          </ac:spMkLst>
        </pc:spChg>
        <pc:spChg chg="mod">
          <ac:chgData name="Praveen  Hore" userId="S::phore@aitpune.edu.in::7efb7316-782a-43f9-8c74-3c1500098930" providerId="AD" clId="Web-{25173472-D0AB-633C-5757-B8B3727BDEDC}" dt="2020-11-06T15:04:26.578" v="319" actId="20577"/>
          <ac:spMkLst>
            <pc:docMk/>
            <pc:sldMk cId="575393345" sldId="264"/>
            <ac:spMk id="3" creationId="{BEB93DB8-F0DB-4A12-8696-2EE2223A08B1}"/>
          </ac:spMkLst>
        </pc:spChg>
      </pc:sldChg>
      <pc:sldChg chg="modSp new">
        <pc:chgData name="Praveen  Hore" userId="S::phore@aitpune.edu.in::7efb7316-782a-43f9-8c74-3c1500098930" providerId="AD" clId="Web-{25173472-D0AB-633C-5757-B8B3727BDEDC}" dt="2020-11-06T15:05:39.046" v="368" actId="14100"/>
        <pc:sldMkLst>
          <pc:docMk/>
          <pc:sldMk cId="3384020856" sldId="265"/>
        </pc:sldMkLst>
        <pc:spChg chg="mod">
          <ac:chgData name="Praveen  Hore" userId="S::phore@aitpune.edu.in::7efb7316-782a-43f9-8c74-3c1500098930" providerId="AD" clId="Web-{25173472-D0AB-633C-5757-B8B3727BDEDC}" dt="2020-11-06T15:05:39.046" v="368" actId="14100"/>
          <ac:spMkLst>
            <pc:docMk/>
            <pc:sldMk cId="3384020856" sldId="265"/>
            <ac:spMk id="3" creationId="{30F99113-B9FE-475C-AAD0-1F5966C746F6}"/>
          </ac:spMkLst>
        </pc:spChg>
      </pc:sldChg>
    </pc:docChg>
  </pc:docChgLst>
  <pc:docChgLst>
    <pc:chgData name="Praveen  Hore" userId="S::phore@aitpune.edu.in::7efb7316-782a-43f9-8c74-3c1500098930" providerId="AD" clId="Web-{4C8A96DB-7BA5-5311-0326-B3A22E96C24D}"/>
    <pc:docChg chg="sldOrd">
      <pc:chgData name="Praveen  Hore" userId="S::phore@aitpune.edu.in::7efb7316-782a-43f9-8c74-3c1500098930" providerId="AD" clId="Web-{4C8A96DB-7BA5-5311-0326-B3A22E96C24D}" dt="2020-11-10T05:40:15.629" v="0"/>
      <pc:docMkLst>
        <pc:docMk/>
      </pc:docMkLst>
      <pc:sldChg chg="ord">
        <pc:chgData name="Praveen  Hore" userId="S::phore@aitpune.edu.in::7efb7316-782a-43f9-8c74-3c1500098930" providerId="AD" clId="Web-{4C8A96DB-7BA5-5311-0326-B3A22E96C24D}" dt="2020-11-10T05:40:15.629" v="0"/>
        <pc:sldMkLst>
          <pc:docMk/>
          <pc:sldMk cId="338402085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endParaRPr lang="en-US" sz="280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Opengl libraries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F7C4-72D4-42AA-BF7A-D3093D8E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 </a:t>
            </a:r>
            <a:r>
              <a:rPr lang="en-US" i="1" dirty="0">
                <a:ea typeface="+mj-lt"/>
                <a:cs typeface="+mj-lt"/>
              </a:rPr>
              <a:t>header</a:t>
            </a:r>
            <a:r>
              <a:rPr lang="en-US" dirty="0">
                <a:ea typeface="+mj-lt"/>
                <a:cs typeface="+mj-lt"/>
              </a:rPr>
              <a:t> file: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3DB8-F0DB-4A12-8696-2EE2223A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gl.h</a:t>
            </a:r>
            <a:r>
              <a:rPr lang="en-US" dirty="0">
                <a:ea typeface="+mn-lt"/>
                <a:cs typeface="+mn-lt"/>
              </a:rPr>
              <a:t>" for core OpenGL, </a:t>
            </a: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glu.h</a:t>
            </a:r>
            <a:r>
              <a:rPr lang="en-US" dirty="0">
                <a:ea typeface="+mn-lt"/>
                <a:cs typeface="+mn-lt"/>
              </a:rPr>
              <a:t>" for GLU, and</a:t>
            </a: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 "</a:t>
            </a:r>
            <a:r>
              <a:rPr lang="en-US" dirty="0" err="1">
                <a:ea typeface="+mn-lt"/>
                <a:cs typeface="+mn-lt"/>
              </a:rPr>
              <a:t>glut.h</a:t>
            </a:r>
            <a:r>
              <a:rPr lang="en-US" dirty="0">
                <a:ea typeface="+mn-lt"/>
                <a:cs typeface="+mn-lt"/>
              </a:rPr>
              <a:t>" (or "</a:t>
            </a:r>
            <a:r>
              <a:rPr lang="en-US" dirty="0" err="1">
                <a:ea typeface="+mn-lt"/>
                <a:cs typeface="+mn-lt"/>
              </a:rPr>
              <a:t>freeglut.h</a:t>
            </a:r>
            <a:r>
              <a:rPr lang="en-US" dirty="0">
                <a:ea typeface="+mn-lt"/>
                <a:cs typeface="+mn-lt"/>
              </a:rPr>
              <a:t>") for GLUT, typically kept under "include\GL" directory.</a:t>
            </a:r>
            <a:endParaRPr lang="en-US"/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9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64-8B94-4F5A-A5BB-07ABA439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DCE1-C538-4215-A86C-DED011CC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OpenGL provides a powerful but primitive</a:t>
            </a:r>
            <a:r>
              <a:rPr lang="en-US" dirty="0">
                <a:ea typeface="+mn-lt"/>
                <a:cs typeface="+mn-lt"/>
              </a:rPr>
              <a:t> set of rendering commands</a:t>
            </a:r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 all higher-level drawing must be done in terms of these commands</a:t>
            </a:r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OpenGL programs have to use the underlying mechanisms of the windowing system</a:t>
            </a:r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Several libraries enable you to simplify your programming tasks, including the following: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5BE7-AD3A-484F-BAF7-B3E7B819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014-DF8D-4CF2-A044-18FBC009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Core OpenGL (GL)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b="1" dirty="0">
                <a:ea typeface="+mn-lt"/>
                <a:cs typeface="+mn-lt"/>
              </a:rPr>
              <a:t>OpenGL Utility Library (GLU)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buClr>
                <a:srgbClr val="9E3611"/>
              </a:buClr>
            </a:pPr>
            <a:r>
              <a:rPr lang="en-US" b="1" dirty="0">
                <a:ea typeface="+mn-lt"/>
                <a:cs typeface="+mn-lt"/>
              </a:rPr>
              <a:t>OpenGL Utilities Toolkit (GLUT)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>
              <a:buClr>
                <a:srgbClr val="9E3611"/>
              </a:buClr>
            </a:pPr>
            <a:r>
              <a:rPr lang="en-US" b="1" dirty="0">
                <a:ea typeface="+mn-lt"/>
                <a:cs typeface="+mn-lt"/>
              </a:rPr>
              <a:t>OpenGL Extension Wrangler Library (GLEW)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51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0BE6-04D1-4AEC-BB0A-DE04319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Core OpenGL (GL)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235A-1E5D-4B9C-9383-4FDF21B3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Consists of hundreds of functions, which begin with a prefix "</a:t>
            </a:r>
            <a:r>
              <a:rPr lang="en-US" dirty="0" err="1">
                <a:ea typeface="+mn-lt"/>
                <a:cs typeface="+mn-lt"/>
              </a:rPr>
              <a:t>gl</a:t>
            </a:r>
            <a:r>
              <a:rPr lang="en-US" dirty="0">
                <a:ea typeface="+mn-lt"/>
                <a:cs typeface="+mn-lt"/>
              </a:rPr>
              <a:t>"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 dirty="0" err="1">
                <a:ea typeface="+mn-lt"/>
                <a:cs typeface="+mn-lt"/>
              </a:rPr>
              <a:t>e..g</a:t>
            </a:r>
            <a:r>
              <a:rPr lang="en-US" dirty="0">
                <a:ea typeface="+mn-lt"/>
                <a:cs typeface="+mn-lt"/>
              </a:rPr>
              <a:t>., </a:t>
            </a:r>
            <a:r>
              <a:rPr lang="en-US" dirty="0" err="1">
                <a:ea typeface="+mn-lt"/>
                <a:cs typeface="+mn-lt"/>
              </a:rPr>
              <a:t>glColor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glVertex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glTranslate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glRotate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The Core OpenGL models an object via a set of geometric primitives, such as point, line, and polygon.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28E7-FF2D-4836-9349-B33FE14D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OpenGL Utility Library (GLU)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D8BD-943E-4C80-810F-9742377A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built on-top of the core OpenGL to provide important utilities and more building models (such as </a:t>
            </a:r>
            <a:r>
              <a:rPr lang="en-US" dirty="0" err="1">
                <a:ea typeface="+mn-lt"/>
                <a:cs typeface="+mn-lt"/>
              </a:rPr>
              <a:t>qradric</a:t>
            </a:r>
            <a:r>
              <a:rPr lang="en-US" dirty="0">
                <a:ea typeface="+mn-lt"/>
                <a:cs typeface="+mn-lt"/>
              </a:rPr>
              <a:t> surfaces)</a:t>
            </a:r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 GLU functions start with a prefix "</a:t>
            </a:r>
            <a:r>
              <a:rPr lang="en-US" dirty="0" err="1">
                <a:ea typeface="+mn-lt"/>
                <a:cs typeface="+mn-lt"/>
              </a:rPr>
              <a:t>glu</a:t>
            </a:r>
            <a:r>
              <a:rPr lang="en-US" dirty="0">
                <a:ea typeface="+mn-lt"/>
                <a:cs typeface="+mn-lt"/>
              </a:rPr>
              <a:t>" (e.g., </a:t>
            </a:r>
            <a:r>
              <a:rPr lang="en-US" dirty="0" err="1">
                <a:ea typeface="+mn-lt"/>
                <a:cs typeface="+mn-lt"/>
              </a:rPr>
              <a:t>gluLookAt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gluPerspective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Contains several routines that use lower-level OpenGL commands to perform such tasks as setting up matrices for specific viewing orientations and projections, performing polygon tessellation, and rendering surfaces.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43FA-3285-46D0-8464-529F223C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OpenGL Utilities Toolkit (GLUT)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B390-C80D-49BB-8B3A-81B5480A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provides support to interact with the Operating System (such as creating a window, handling key and mouse inputs); and more building models (such as sphere and torus). GLUT functions start with a prefix of "glut" (e.g., </a:t>
            </a:r>
            <a:r>
              <a:rPr lang="en-US" dirty="0" err="1">
                <a:ea typeface="+mn-lt"/>
                <a:cs typeface="+mn-lt"/>
              </a:rPr>
              <a:t>glutCreatewindow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glutMouseFunc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5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E940-4953-4426-AAFA-BA82B2B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OpenGL Extension Wrangler Library (GLEW)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4A16-2F1E-480E-8106-AA6DC6A4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GLEW is a cross-platform open-source C/C++ extension loading library. </a:t>
            </a: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GLEW provides efficient run-time mechanisms for determining which OpenGL extensions are supported on the target platform."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BCB4-469E-4559-8823-B0428760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simple program</a:t>
            </a:r>
            <a:endParaRPr lang="en-US" dirty="0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5797-37F0-4FCA-80E4-250A8688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 out different commands from the program and map it to different library.</a:t>
            </a:r>
          </a:p>
        </p:txBody>
      </p:sp>
    </p:spTree>
    <p:extLst>
      <p:ext uri="{BB962C8B-B14F-4D97-AF65-F5344CB8AC3E}">
        <p14:creationId xmlns:p14="http://schemas.microsoft.com/office/powerpoint/2010/main" val="60063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924B-41F3-41EE-9725-B3D37E8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9113-B9FE-475C-AAD0-1F5966C7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12" y="3185332"/>
            <a:ext cx="7686136" cy="18798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800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0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Opengl libraries</vt:lpstr>
      <vt:lpstr>PowerPoint Presentation</vt:lpstr>
      <vt:lpstr>Different libraries</vt:lpstr>
      <vt:lpstr>Core OpenGL (GL) </vt:lpstr>
      <vt:lpstr>OpenGL Utility Library (GLU)</vt:lpstr>
      <vt:lpstr>OpenGL Utilities Toolkit (GLUT)</vt:lpstr>
      <vt:lpstr>OpenGL Extension Wrangler Library (GLEW)</vt:lpstr>
      <vt:lpstr>Look At simple program</vt:lpstr>
      <vt:lpstr>PowerPoint Presentation</vt:lpstr>
      <vt:lpstr>A header file: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</cp:revision>
  <dcterms:created xsi:type="dcterms:W3CDTF">2020-11-06T14:50:39Z</dcterms:created>
  <dcterms:modified xsi:type="dcterms:W3CDTF">2020-11-10T05:40:15Z</dcterms:modified>
</cp:coreProperties>
</file>