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6C172-3150-8F38-A469-884EC10ABECA}" v="173" dt="2020-11-06T16:24:18.353"/>
    <p1510:client id="{F2FE76EF-2BDA-9265-7435-7F09838A592E}" v="8" dt="2020-11-10T06:05:17.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Hore" userId="S::phore@aitpune.edu.in::7efb7316-782a-43f9-8c74-3c1500098930" providerId="AD" clId="Web-{E1D6C172-3150-8F38-A469-884EC10ABECA}"/>
    <pc:docChg chg="addSld modSld addMainMaster delMainMaster">
      <pc:chgData name="Praveen  Hore" userId="S::phore@aitpune.edu.in::7efb7316-782a-43f9-8c74-3c1500098930" providerId="AD" clId="Web-{E1D6C172-3150-8F38-A469-884EC10ABECA}" dt="2020-11-06T16:24:18.353" v="174" actId="20577"/>
      <pc:docMkLst>
        <pc:docMk/>
      </pc:docMkLst>
      <pc:sldChg chg="addSp modSp mod setBg modClrScheme chgLayout">
        <pc:chgData name="Praveen  Hore" userId="S::phore@aitpune.edu.in::7efb7316-782a-43f9-8c74-3c1500098930" providerId="AD" clId="Web-{E1D6C172-3150-8F38-A469-884EC10ABECA}" dt="2020-11-06T16:24:15.181" v="172" actId="20577"/>
        <pc:sldMkLst>
          <pc:docMk/>
          <pc:sldMk cId="3879346322" sldId="256"/>
        </pc:sldMkLst>
        <pc:spChg chg="mod">
          <ac:chgData name="Praveen  Hore" userId="S::phore@aitpune.edu.in::7efb7316-782a-43f9-8c74-3c1500098930" providerId="AD" clId="Web-{E1D6C172-3150-8F38-A469-884EC10ABECA}" dt="2020-11-06T16:24:15.181" v="172" actId="20577"/>
          <ac:spMkLst>
            <pc:docMk/>
            <pc:sldMk cId="3879346322" sldId="256"/>
            <ac:spMk id="2" creationId="{00000000-0000-0000-0000-000000000000}"/>
          </ac:spMkLst>
        </pc:spChg>
        <pc:spChg chg="mod">
          <ac:chgData name="Praveen  Hore" userId="S::phore@aitpune.edu.in::7efb7316-782a-43f9-8c74-3c1500098930" providerId="AD" clId="Web-{E1D6C172-3150-8F38-A469-884EC10ABECA}" dt="2020-11-06T15:30:02.365" v="5"/>
          <ac:spMkLst>
            <pc:docMk/>
            <pc:sldMk cId="3879346322" sldId="256"/>
            <ac:spMk id="3" creationId="{00000000-0000-0000-0000-000000000000}"/>
          </ac:spMkLst>
        </pc:spChg>
        <pc:spChg chg="add">
          <ac:chgData name="Praveen  Hore" userId="S::phore@aitpune.edu.in::7efb7316-782a-43f9-8c74-3c1500098930" providerId="AD" clId="Web-{E1D6C172-3150-8F38-A469-884EC10ABECA}" dt="2020-11-06T15:30:02.365" v="5"/>
          <ac:spMkLst>
            <pc:docMk/>
            <pc:sldMk cId="3879346322" sldId="256"/>
            <ac:spMk id="9" creationId="{D3F794D0-2982-490E-88DA-93D48975085F}"/>
          </ac:spMkLst>
        </pc:spChg>
        <pc:spChg chg="add">
          <ac:chgData name="Praveen  Hore" userId="S::phore@aitpune.edu.in::7efb7316-782a-43f9-8c74-3c1500098930" providerId="AD" clId="Web-{E1D6C172-3150-8F38-A469-884EC10ABECA}" dt="2020-11-06T15:30:02.365" v="5"/>
          <ac:spMkLst>
            <pc:docMk/>
            <pc:sldMk cId="3879346322" sldId="256"/>
            <ac:spMk id="11" creationId="{AFD24A3D-F07A-44A9-BE55-5576292E152D}"/>
          </ac:spMkLst>
        </pc:spChg>
        <pc:spChg chg="add">
          <ac:chgData name="Praveen  Hore" userId="S::phore@aitpune.edu.in::7efb7316-782a-43f9-8c74-3c1500098930" providerId="AD" clId="Web-{E1D6C172-3150-8F38-A469-884EC10ABECA}" dt="2020-11-06T15:30:02.365" v="5"/>
          <ac:spMkLst>
            <pc:docMk/>
            <pc:sldMk cId="3879346322" sldId="256"/>
            <ac:spMk id="13" creationId="{204441C9-FD2D-4031-B5C5-67478196CCCF}"/>
          </ac:spMkLst>
        </pc:spChg>
        <pc:spChg chg="add">
          <ac:chgData name="Praveen  Hore" userId="S::phore@aitpune.edu.in::7efb7316-782a-43f9-8c74-3c1500098930" providerId="AD" clId="Web-{E1D6C172-3150-8F38-A469-884EC10ABECA}" dt="2020-11-06T15:30:02.365" v="5"/>
          <ac:spMkLst>
            <pc:docMk/>
            <pc:sldMk cId="3879346322" sldId="256"/>
            <ac:spMk id="15" creationId="{EBF09AEC-6E6E-418F-9974-8730F1B2B6EF}"/>
          </ac:spMkLst>
        </pc:spChg>
        <pc:spChg chg="add">
          <ac:chgData name="Praveen  Hore" userId="S::phore@aitpune.edu.in::7efb7316-782a-43f9-8c74-3c1500098930" providerId="AD" clId="Web-{E1D6C172-3150-8F38-A469-884EC10ABECA}" dt="2020-11-06T15:30:02.365" v="5"/>
          <ac:spMkLst>
            <pc:docMk/>
            <pc:sldMk cId="3879346322" sldId="256"/>
            <ac:spMk id="17" creationId="{3D9D3989-3E00-4727-914E-959DFE8FACE9}"/>
          </ac:spMkLst>
        </pc:spChg>
        <pc:picChg chg="add">
          <ac:chgData name="Praveen  Hore" userId="S::phore@aitpune.edu.in::7efb7316-782a-43f9-8c74-3c1500098930" providerId="AD" clId="Web-{E1D6C172-3150-8F38-A469-884EC10ABECA}" dt="2020-11-06T15:30:02.365" v="5"/>
          <ac:picMkLst>
            <pc:docMk/>
            <pc:sldMk cId="3879346322" sldId="256"/>
            <ac:picMk id="4" creationId="{49826CA2-80C0-4A6E-BDB3-F3DF238B53E2}"/>
          </ac:picMkLst>
        </pc:picChg>
      </pc:sldChg>
      <pc:sldChg chg="modSp new">
        <pc:chgData name="Praveen  Hore" userId="S::phore@aitpune.edu.in::7efb7316-782a-43f9-8c74-3c1500098930" providerId="AD" clId="Web-{E1D6C172-3150-8F38-A469-884EC10ABECA}" dt="2020-11-06T15:33:30.851" v="25" actId="20577"/>
        <pc:sldMkLst>
          <pc:docMk/>
          <pc:sldMk cId="3182609755" sldId="257"/>
        </pc:sldMkLst>
        <pc:spChg chg="mod">
          <ac:chgData name="Praveen  Hore" userId="S::phore@aitpune.edu.in::7efb7316-782a-43f9-8c74-3c1500098930" providerId="AD" clId="Web-{E1D6C172-3150-8F38-A469-884EC10ABECA}" dt="2020-11-06T15:31:40.116" v="9" actId="20577"/>
          <ac:spMkLst>
            <pc:docMk/>
            <pc:sldMk cId="3182609755" sldId="257"/>
            <ac:spMk id="2" creationId="{72C49220-C917-40D8-9B7B-0209BE0F9746}"/>
          </ac:spMkLst>
        </pc:spChg>
        <pc:spChg chg="mod">
          <ac:chgData name="Praveen  Hore" userId="S::phore@aitpune.edu.in::7efb7316-782a-43f9-8c74-3c1500098930" providerId="AD" clId="Web-{E1D6C172-3150-8F38-A469-884EC10ABECA}" dt="2020-11-06T15:33:30.851" v="25" actId="20577"/>
          <ac:spMkLst>
            <pc:docMk/>
            <pc:sldMk cId="3182609755" sldId="257"/>
            <ac:spMk id="3" creationId="{1BE99D6A-9384-49A7-9ACA-D9903AA531DB}"/>
          </ac:spMkLst>
        </pc:spChg>
      </pc:sldChg>
      <pc:sldChg chg="modSp new">
        <pc:chgData name="Praveen  Hore" userId="S::phore@aitpune.edu.in::7efb7316-782a-43f9-8c74-3c1500098930" providerId="AD" clId="Web-{E1D6C172-3150-8F38-A469-884EC10ABECA}" dt="2020-11-06T15:34:11.945" v="38" actId="20577"/>
        <pc:sldMkLst>
          <pc:docMk/>
          <pc:sldMk cId="3795071942" sldId="258"/>
        </pc:sldMkLst>
        <pc:spChg chg="mod">
          <ac:chgData name="Praveen  Hore" userId="S::phore@aitpune.edu.in::7efb7316-782a-43f9-8c74-3c1500098930" providerId="AD" clId="Web-{E1D6C172-3150-8F38-A469-884EC10ABECA}" dt="2020-11-06T15:34:11.945" v="38" actId="20577"/>
          <ac:spMkLst>
            <pc:docMk/>
            <pc:sldMk cId="3795071942" sldId="258"/>
            <ac:spMk id="3" creationId="{6AE40AAE-99C9-499C-841F-4309FA9BF309}"/>
          </ac:spMkLst>
        </pc:spChg>
      </pc:sldChg>
      <pc:sldChg chg="modSp new">
        <pc:chgData name="Praveen  Hore" userId="S::phore@aitpune.edu.in::7efb7316-782a-43f9-8c74-3c1500098930" providerId="AD" clId="Web-{E1D6C172-3150-8F38-A469-884EC10ABECA}" dt="2020-11-06T15:35:39.883" v="43" actId="20577"/>
        <pc:sldMkLst>
          <pc:docMk/>
          <pc:sldMk cId="855673701" sldId="259"/>
        </pc:sldMkLst>
        <pc:spChg chg="mod">
          <ac:chgData name="Praveen  Hore" userId="S::phore@aitpune.edu.in::7efb7316-782a-43f9-8c74-3c1500098930" providerId="AD" clId="Web-{E1D6C172-3150-8F38-A469-884EC10ABECA}" dt="2020-11-06T15:35:39.883" v="43" actId="20577"/>
          <ac:spMkLst>
            <pc:docMk/>
            <pc:sldMk cId="855673701" sldId="259"/>
            <ac:spMk id="3" creationId="{2075F5FD-23E6-41B2-8DF6-B8ACD4BBE1B6}"/>
          </ac:spMkLst>
        </pc:spChg>
      </pc:sldChg>
      <pc:sldChg chg="modSp new">
        <pc:chgData name="Praveen  Hore" userId="S::phore@aitpune.edu.in::7efb7316-782a-43f9-8c74-3c1500098930" providerId="AD" clId="Web-{E1D6C172-3150-8F38-A469-884EC10ABECA}" dt="2020-11-06T15:36:51.008" v="65" actId="20577"/>
        <pc:sldMkLst>
          <pc:docMk/>
          <pc:sldMk cId="1615588412" sldId="260"/>
        </pc:sldMkLst>
        <pc:spChg chg="mod">
          <ac:chgData name="Praveen  Hore" userId="S::phore@aitpune.edu.in::7efb7316-782a-43f9-8c74-3c1500098930" providerId="AD" clId="Web-{E1D6C172-3150-8F38-A469-884EC10ABECA}" dt="2020-11-06T15:36:02.477" v="48" actId="20577"/>
          <ac:spMkLst>
            <pc:docMk/>
            <pc:sldMk cId="1615588412" sldId="260"/>
            <ac:spMk id="2" creationId="{F90C2E0A-08D9-419F-8C18-E1397FD1D73E}"/>
          </ac:spMkLst>
        </pc:spChg>
        <pc:spChg chg="mod">
          <ac:chgData name="Praveen  Hore" userId="S::phore@aitpune.edu.in::7efb7316-782a-43f9-8c74-3c1500098930" providerId="AD" clId="Web-{E1D6C172-3150-8F38-A469-884EC10ABECA}" dt="2020-11-06T15:36:51.008" v="65" actId="20577"/>
          <ac:spMkLst>
            <pc:docMk/>
            <pc:sldMk cId="1615588412" sldId="260"/>
            <ac:spMk id="3" creationId="{9B629FC9-8345-4492-8651-F1C554DAE181}"/>
          </ac:spMkLst>
        </pc:spChg>
      </pc:sldChg>
      <pc:sldChg chg="modSp new">
        <pc:chgData name="Praveen  Hore" userId="S::phore@aitpune.edu.in::7efb7316-782a-43f9-8c74-3c1500098930" providerId="AD" clId="Web-{E1D6C172-3150-8F38-A469-884EC10ABECA}" dt="2020-11-06T15:37:45.493" v="70" actId="20577"/>
        <pc:sldMkLst>
          <pc:docMk/>
          <pc:sldMk cId="1702165409" sldId="261"/>
        </pc:sldMkLst>
        <pc:spChg chg="mod">
          <ac:chgData name="Praveen  Hore" userId="S::phore@aitpune.edu.in::7efb7316-782a-43f9-8c74-3c1500098930" providerId="AD" clId="Web-{E1D6C172-3150-8F38-A469-884EC10ABECA}" dt="2020-11-06T15:37:45.493" v="70" actId="20577"/>
          <ac:spMkLst>
            <pc:docMk/>
            <pc:sldMk cId="1702165409" sldId="261"/>
            <ac:spMk id="3" creationId="{93E40BBC-F355-4A6C-9090-BB0450CA57A1}"/>
          </ac:spMkLst>
        </pc:spChg>
      </pc:sldChg>
      <pc:sldChg chg="modSp new">
        <pc:chgData name="Praveen  Hore" userId="S::phore@aitpune.edu.in::7efb7316-782a-43f9-8c74-3c1500098930" providerId="AD" clId="Web-{E1D6C172-3150-8F38-A469-884EC10ABECA}" dt="2020-11-06T15:38:13.634" v="75" actId="20577"/>
        <pc:sldMkLst>
          <pc:docMk/>
          <pc:sldMk cId="3806086588" sldId="262"/>
        </pc:sldMkLst>
        <pc:spChg chg="mod">
          <ac:chgData name="Praveen  Hore" userId="S::phore@aitpune.edu.in::7efb7316-782a-43f9-8c74-3c1500098930" providerId="AD" clId="Web-{E1D6C172-3150-8F38-A469-884EC10ABECA}" dt="2020-11-06T15:38:13.634" v="75" actId="20577"/>
          <ac:spMkLst>
            <pc:docMk/>
            <pc:sldMk cId="3806086588" sldId="262"/>
            <ac:spMk id="3" creationId="{94EA5CBA-5459-49CA-9B9A-8702FF60C098}"/>
          </ac:spMkLst>
        </pc:spChg>
      </pc:sldChg>
      <pc:sldChg chg="modSp new">
        <pc:chgData name="Praveen  Hore" userId="S::phore@aitpune.edu.in::7efb7316-782a-43f9-8c74-3c1500098930" providerId="AD" clId="Web-{E1D6C172-3150-8F38-A469-884EC10ABECA}" dt="2020-11-06T15:38:18.681" v="80" actId="20577"/>
        <pc:sldMkLst>
          <pc:docMk/>
          <pc:sldMk cId="3477474422" sldId="263"/>
        </pc:sldMkLst>
        <pc:spChg chg="mod">
          <ac:chgData name="Praveen  Hore" userId="S::phore@aitpune.edu.in::7efb7316-782a-43f9-8c74-3c1500098930" providerId="AD" clId="Web-{E1D6C172-3150-8F38-A469-884EC10ABECA}" dt="2020-11-06T15:38:18.681" v="80" actId="20577"/>
          <ac:spMkLst>
            <pc:docMk/>
            <pc:sldMk cId="3477474422" sldId="263"/>
            <ac:spMk id="3" creationId="{65C68697-1819-440F-B975-C1BAA05443FA}"/>
          </ac:spMkLst>
        </pc:spChg>
      </pc:sldChg>
      <pc:sldChg chg="modSp new">
        <pc:chgData name="Praveen  Hore" userId="S::phore@aitpune.edu.in::7efb7316-782a-43f9-8c74-3c1500098930" providerId="AD" clId="Web-{E1D6C172-3150-8F38-A469-884EC10ABECA}" dt="2020-11-06T15:38:34.884" v="85" actId="20577"/>
        <pc:sldMkLst>
          <pc:docMk/>
          <pc:sldMk cId="2343777819" sldId="264"/>
        </pc:sldMkLst>
        <pc:spChg chg="mod">
          <ac:chgData name="Praveen  Hore" userId="S::phore@aitpune.edu.in::7efb7316-782a-43f9-8c74-3c1500098930" providerId="AD" clId="Web-{E1D6C172-3150-8F38-A469-884EC10ABECA}" dt="2020-11-06T15:38:34.884" v="85" actId="20577"/>
          <ac:spMkLst>
            <pc:docMk/>
            <pc:sldMk cId="2343777819" sldId="264"/>
            <ac:spMk id="3" creationId="{87D497D2-3DD4-4894-922D-68C6E7AE49BE}"/>
          </ac:spMkLst>
        </pc:spChg>
      </pc:sldChg>
      <pc:sldChg chg="addSp modSp new mod setBg">
        <pc:chgData name="Praveen  Hore" userId="S::phore@aitpune.edu.in::7efb7316-782a-43f9-8c74-3c1500098930" providerId="AD" clId="Web-{E1D6C172-3150-8F38-A469-884EC10ABECA}" dt="2020-11-06T15:40:01.837" v="132" actId="20577"/>
        <pc:sldMkLst>
          <pc:docMk/>
          <pc:sldMk cId="2453068886" sldId="265"/>
        </pc:sldMkLst>
        <pc:spChg chg="mod">
          <ac:chgData name="Praveen  Hore" userId="S::phore@aitpune.edu.in::7efb7316-782a-43f9-8c74-3c1500098930" providerId="AD" clId="Web-{E1D6C172-3150-8F38-A469-884EC10ABECA}" dt="2020-11-06T15:39:16.337" v="107"/>
          <ac:spMkLst>
            <pc:docMk/>
            <pc:sldMk cId="2453068886" sldId="265"/>
            <ac:spMk id="2" creationId="{148BC20A-4B02-4005-89F6-FD62495C96DC}"/>
          </ac:spMkLst>
        </pc:spChg>
        <pc:spChg chg="mod">
          <ac:chgData name="Praveen  Hore" userId="S::phore@aitpune.edu.in::7efb7316-782a-43f9-8c74-3c1500098930" providerId="AD" clId="Web-{E1D6C172-3150-8F38-A469-884EC10ABECA}" dt="2020-11-06T15:40:01.837" v="132" actId="20577"/>
          <ac:spMkLst>
            <pc:docMk/>
            <pc:sldMk cId="2453068886" sldId="265"/>
            <ac:spMk id="3" creationId="{1713F551-FAEB-4BFA-BE58-1789C402A397}"/>
          </ac:spMkLst>
        </pc:spChg>
        <pc:spChg chg="add">
          <ac:chgData name="Praveen  Hore" userId="S::phore@aitpune.edu.in::7efb7316-782a-43f9-8c74-3c1500098930" providerId="AD" clId="Web-{E1D6C172-3150-8F38-A469-884EC10ABECA}" dt="2020-11-06T15:39:16.337" v="107"/>
          <ac:spMkLst>
            <pc:docMk/>
            <pc:sldMk cId="2453068886" sldId="265"/>
            <ac:spMk id="8" creationId="{45C5CC17-FF17-43CF-B073-D9051465D5CC}"/>
          </ac:spMkLst>
        </pc:spChg>
        <pc:spChg chg="add">
          <ac:chgData name="Praveen  Hore" userId="S::phore@aitpune.edu.in::7efb7316-782a-43f9-8c74-3c1500098930" providerId="AD" clId="Web-{E1D6C172-3150-8F38-A469-884EC10ABECA}" dt="2020-11-06T15:39:16.337" v="107"/>
          <ac:spMkLst>
            <pc:docMk/>
            <pc:sldMk cId="2453068886" sldId="265"/>
            <ac:spMk id="10" creationId="{1EBE2DDC-0D14-44E6-A1AB-2EEC09507435}"/>
          </ac:spMkLst>
        </pc:spChg>
        <pc:spChg chg="add">
          <ac:chgData name="Praveen  Hore" userId="S::phore@aitpune.edu.in::7efb7316-782a-43f9-8c74-3c1500098930" providerId="AD" clId="Web-{E1D6C172-3150-8F38-A469-884EC10ABECA}" dt="2020-11-06T15:39:16.337" v="107"/>
          <ac:spMkLst>
            <pc:docMk/>
            <pc:sldMk cId="2453068886" sldId="265"/>
            <ac:spMk id="12" creationId="{A8543D98-0AA2-43B4-B508-DC1DB7F3DC9A}"/>
          </ac:spMkLst>
        </pc:spChg>
        <pc:spChg chg="add">
          <ac:chgData name="Praveen  Hore" userId="S::phore@aitpune.edu.in::7efb7316-782a-43f9-8c74-3c1500098930" providerId="AD" clId="Web-{E1D6C172-3150-8F38-A469-884EC10ABECA}" dt="2020-11-06T15:39:16.337" v="107"/>
          <ac:spMkLst>
            <pc:docMk/>
            <pc:sldMk cId="2453068886" sldId="265"/>
            <ac:spMk id="14" creationId="{89723C1D-9A1A-465B-8164-483BF5426613}"/>
          </ac:spMkLst>
        </pc:spChg>
        <pc:spChg chg="add">
          <ac:chgData name="Praveen  Hore" userId="S::phore@aitpune.edu.in::7efb7316-782a-43f9-8c74-3c1500098930" providerId="AD" clId="Web-{E1D6C172-3150-8F38-A469-884EC10ABECA}" dt="2020-11-06T15:39:16.337" v="107"/>
          <ac:spMkLst>
            <pc:docMk/>
            <pc:sldMk cId="2453068886" sldId="265"/>
            <ac:spMk id="16" creationId="{A6680484-5F73-4078-85C2-415205B1A4C0}"/>
          </ac:spMkLst>
        </pc:spChg>
      </pc:sldChg>
      <pc:sldMasterChg chg="del delSldLayout">
        <pc:chgData name="Praveen  Hore" userId="S::phore@aitpune.edu.in::7efb7316-782a-43f9-8c74-3c1500098930" providerId="AD" clId="Web-{E1D6C172-3150-8F38-A469-884EC10ABECA}" dt="2020-11-06T15:30:02.365" v="5"/>
        <pc:sldMasterMkLst>
          <pc:docMk/>
          <pc:sldMasterMk cId="0" sldId="2147483840"/>
        </pc:sldMasterMkLst>
        <pc:sldLayoutChg chg="del">
          <pc:chgData name="Praveen  Hore" userId="S::phore@aitpune.edu.in::7efb7316-782a-43f9-8c74-3c1500098930" providerId="AD" clId="Web-{E1D6C172-3150-8F38-A469-884EC10ABECA}" dt="2020-11-06T15:30:02.365" v="5"/>
          <pc:sldLayoutMkLst>
            <pc:docMk/>
            <pc:sldMasterMk cId="0" sldId="2147483840"/>
            <pc:sldLayoutMk cId="0" sldId="2147483841"/>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2"/>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3"/>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4"/>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5"/>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6"/>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7"/>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8"/>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49"/>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50"/>
          </pc:sldLayoutMkLst>
        </pc:sldLayoutChg>
        <pc:sldLayoutChg chg="del">
          <pc:chgData name="Praveen  Hore" userId="S::phore@aitpune.edu.in::7efb7316-782a-43f9-8c74-3c1500098930" providerId="AD" clId="Web-{E1D6C172-3150-8F38-A469-884EC10ABECA}" dt="2020-11-06T15:30:02.365" v="5"/>
          <pc:sldLayoutMkLst>
            <pc:docMk/>
            <pc:sldMasterMk cId="0" sldId="2147483840"/>
            <pc:sldLayoutMk cId="0" sldId="2147483851"/>
          </pc:sldLayoutMkLst>
        </pc:sldLayoutChg>
      </pc:sldMasterChg>
      <pc:sldMasterChg chg="add replId addSldLayout">
        <pc:chgData name="Praveen  Hore" userId="S::phore@aitpune.edu.in::7efb7316-782a-43f9-8c74-3c1500098930" providerId="AD" clId="Web-{E1D6C172-3150-8F38-A469-884EC10ABECA}" dt="2020-11-06T15:30:02.365" v="5"/>
        <pc:sldMasterMkLst>
          <pc:docMk/>
          <pc:sldMasterMk cId="1703859684" sldId="2147483852"/>
        </pc:sldMasterMkLst>
        <pc:sldLayoutChg chg="add">
          <pc:chgData name="Praveen  Hore" userId="S::phore@aitpune.edu.in::7efb7316-782a-43f9-8c74-3c1500098930" providerId="AD" clId="Web-{E1D6C172-3150-8F38-A469-884EC10ABECA}" dt="2020-11-06T15:30:02.365" v="5"/>
          <pc:sldLayoutMkLst>
            <pc:docMk/>
            <pc:sldMasterMk cId="1703859684" sldId="2147483852"/>
            <pc:sldLayoutMk cId="3982573750" sldId="2147483853"/>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907076268" sldId="2147483854"/>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2976833453" sldId="2147483855"/>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2680050526" sldId="2147483856"/>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2879721357" sldId="2147483857"/>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1090107759" sldId="2147483858"/>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1799253848" sldId="2147483859"/>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282543248" sldId="2147483860"/>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3216103552" sldId="2147483861"/>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45955804" sldId="2147483862"/>
          </pc:sldLayoutMkLst>
        </pc:sldLayoutChg>
        <pc:sldLayoutChg chg="add replId">
          <pc:chgData name="Praveen  Hore" userId="S::phore@aitpune.edu.in::7efb7316-782a-43f9-8c74-3c1500098930" providerId="AD" clId="Web-{E1D6C172-3150-8F38-A469-884EC10ABECA}" dt="2020-11-06T15:30:02.365" v="5"/>
          <pc:sldLayoutMkLst>
            <pc:docMk/>
            <pc:sldMasterMk cId="1703859684" sldId="2147483852"/>
            <pc:sldLayoutMk cId="3599588038" sldId="2147483863"/>
          </pc:sldLayoutMkLst>
        </pc:sldLayoutChg>
      </pc:sldMasterChg>
    </pc:docChg>
  </pc:docChgLst>
  <pc:docChgLst>
    <pc:chgData name="Praveen  Hore" userId="S::phore@aitpune.edu.in::7efb7316-782a-43f9-8c74-3c1500098930" providerId="AD" clId="Web-{F2FE76EF-2BDA-9265-7435-7F09838A592E}"/>
    <pc:docChg chg="modSld">
      <pc:chgData name="Praveen  Hore" userId="S::phore@aitpune.edu.in::7efb7316-782a-43f9-8c74-3c1500098930" providerId="AD" clId="Web-{F2FE76EF-2BDA-9265-7435-7F09838A592E}" dt="2020-11-10T06:05:17.906" v="7"/>
      <pc:docMkLst>
        <pc:docMk/>
      </pc:docMkLst>
      <pc:sldChg chg="addSp delSp modSp">
        <pc:chgData name="Praveen  Hore" userId="S::phore@aitpune.edu.in::7efb7316-782a-43f9-8c74-3c1500098930" providerId="AD" clId="Web-{F2FE76EF-2BDA-9265-7435-7F09838A592E}" dt="2020-11-10T06:05:17.906" v="7"/>
        <pc:sldMkLst>
          <pc:docMk/>
          <pc:sldMk cId="2343777819" sldId="264"/>
        </pc:sldMkLst>
        <pc:spChg chg="ord">
          <ac:chgData name="Praveen  Hore" userId="S::phore@aitpune.edu.in::7efb7316-782a-43f9-8c74-3c1500098930" providerId="AD" clId="Web-{F2FE76EF-2BDA-9265-7435-7F09838A592E}" dt="2020-11-10T06:04:54.891" v="4"/>
          <ac:spMkLst>
            <pc:docMk/>
            <pc:sldMk cId="2343777819" sldId="264"/>
            <ac:spMk id="3" creationId="{87D497D2-3DD4-4894-922D-68C6E7AE49BE}"/>
          </ac:spMkLst>
        </pc:spChg>
        <pc:spChg chg="add del">
          <ac:chgData name="Praveen  Hore" userId="S::phore@aitpune.edu.in::7efb7316-782a-43f9-8c74-3c1500098930" providerId="AD" clId="Web-{F2FE76EF-2BDA-9265-7435-7F09838A592E}" dt="2020-11-10T06:05:17.906" v="7"/>
          <ac:spMkLst>
            <pc:docMk/>
            <pc:sldMk cId="2343777819" sldId="264"/>
            <ac:spMk id="4" creationId="{EE227AFB-B74F-4DF9-BCA9-9206E3BFE47A}"/>
          </ac:spMkLst>
        </pc:spChg>
        <pc:spChg chg="add del mod ord">
          <ac:chgData name="Praveen  Hore" userId="S::phore@aitpune.edu.in::7efb7316-782a-43f9-8c74-3c1500098930" providerId="AD" clId="Web-{F2FE76EF-2BDA-9265-7435-7F09838A592E}" dt="2020-11-10T06:05:12.219" v="6"/>
          <ac:spMkLst>
            <pc:docMk/>
            <pc:sldMk cId="2343777819" sldId="264"/>
            <ac:spMk id="5" creationId="{7AF1923F-E5A9-4BE4-9047-D1A998E413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November 9,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9958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November 9,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707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November 9,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825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November 9,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595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November 9,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1610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November 9,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25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November 9,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9925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November 9,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010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November 9,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97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November 9,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8005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November 9,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7683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November 9,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03859684"/>
      </p:ext>
    </p:extLst>
  </p:cSld>
  <p:clrMap bg1="lt1" tx1="dk1" bg2="lt2" tx2="dk2" accent1="accent1" accent2="accent2" accent3="accent3" accent4="accent4" accent5="accent5" accent6="accent6" hlink="hlink" folHlink="folHlink"/>
  <p:sldLayoutIdLst>
    <p:sldLayoutId id="2147483863" r:id="rId1"/>
    <p:sldLayoutId id="2147483862" r:id="rId2"/>
    <p:sldLayoutId id="2147483861" r:id="rId3"/>
    <p:sldLayoutId id="2147483860" r:id="rId4"/>
    <p:sldLayoutId id="2147483859" r:id="rId5"/>
    <p:sldLayoutId id="2147483858" r:id="rId6"/>
    <p:sldLayoutId id="2147483857" r:id="rId7"/>
    <p:sldLayoutId id="2147483856" r:id="rId8"/>
    <p:sldLayoutId id="2147483855" r:id="rId9"/>
    <p:sldLayoutId id="2147483854" r:id="rId10"/>
    <p:sldLayoutId id="214748385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9826CA2-80C0-4A6E-BDB3-F3DF238B53E2}"/>
              </a:ext>
            </a:extLst>
          </p:cNvPr>
          <p:cNvPicPr>
            <a:picLocks noChangeAspect="1"/>
          </p:cNvPicPr>
          <p:nvPr/>
        </p:nvPicPr>
        <p:blipFill rotWithShape="1">
          <a:blip r:embed="rId2"/>
          <a:srcRect t="21322" r="-2" b="23779"/>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3807" y="4611271"/>
            <a:ext cx="9436593" cy="1171556"/>
          </a:xfrm>
        </p:spPr>
        <p:txBody>
          <a:bodyPr>
            <a:normAutofit/>
          </a:bodyPr>
          <a:lstStyle/>
          <a:p>
            <a:pPr algn="l"/>
            <a:r>
              <a:rPr lang="en-US" sz="3600">
                <a:solidFill>
                  <a:schemeClr val="bg1"/>
                </a:solidFill>
              </a:rPr>
              <a:t>Simple commands</a:t>
            </a:r>
            <a:endParaRPr lang="en-US">
              <a:solidFill>
                <a:schemeClr val="bg1"/>
              </a:solidFill>
            </a:endParaRPr>
          </a:p>
        </p:txBody>
      </p:sp>
      <p:sp>
        <p:nvSpPr>
          <p:cNvPr id="3" name="Subtitle 2"/>
          <p:cNvSpPr>
            <a:spLocks noGrp="1"/>
          </p:cNvSpPr>
          <p:nvPr>
            <p:ph type="subTitle" idx="1"/>
          </p:nvPr>
        </p:nvSpPr>
        <p:spPr>
          <a:xfrm>
            <a:off x="1371601" y="5970897"/>
            <a:ext cx="9448800" cy="429904"/>
          </a:xfrm>
        </p:spPr>
        <p:txBody>
          <a:bodyPr>
            <a:normAutofit/>
          </a:bodyPr>
          <a:lstStyle/>
          <a:p>
            <a:pPr algn="l"/>
            <a:endParaRPr lang="en-US" sz="1200">
              <a:solidFill>
                <a:schemeClr val="bg1"/>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48BC20A-4B02-4005-89F6-FD62495C96D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Summary</a:t>
            </a:r>
          </a:p>
        </p:txBody>
      </p:sp>
      <p:sp>
        <p:nvSpPr>
          <p:cNvPr id="3" name="Content Placeholder 2">
            <a:extLst>
              <a:ext uri="{FF2B5EF4-FFF2-40B4-BE49-F238E27FC236}">
                <a16:creationId xmlns:a16="http://schemas.microsoft.com/office/drawing/2014/main" id="{1713F551-FAEB-4BFA-BE58-1789C402A397}"/>
              </a:ext>
            </a:extLst>
          </p:cNvPr>
          <p:cNvSpPr>
            <a:spLocks noGrp="1"/>
          </p:cNvSpPr>
          <p:nvPr>
            <p:ph idx="1"/>
          </p:nvPr>
        </p:nvSpPr>
        <p:spPr>
          <a:xfrm>
            <a:off x="4777409" y="1028702"/>
            <a:ext cx="6273972" cy="4843462"/>
          </a:xfrm>
        </p:spPr>
        <p:txBody>
          <a:bodyPr vert="horz" lIns="0" tIns="0" rIns="0" bIns="0" rtlCol="0" anchor="t">
            <a:normAutofit/>
          </a:bodyPr>
          <a:lstStyle/>
          <a:p>
            <a:pPr marL="0" indent="0">
              <a:buNone/>
            </a:pPr>
            <a:r>
              <a:rPr lang="en-US" sz="1800" dirty="0" err="1">
                <a:ea typeface="+mn-lt"/>
                <a:cs typeface="+mn-lt"/>
              </a:rPr>
              <a:t>glutInit</a:t>
            </a:r>
            <a:r>
              <a:rPr lang="en-US" sz="1800" dirty="0">
                <a:ea typeface="+mn-lt"/>
                <a:cs typeface="+mn-lt"/>
              </a:rPr>
              <a:t>(&amp;</a:t>
            </a:r>
            <a:r>
              <a:rPr lang="en-US" sz="1800" dirty="0" err="1">
                <a:ea typeface="+mn-lt"/>
                <a:cs typeface="+mn-lt"/>
              </a:rPr>
              <a:t>argc</a:t>
            </a:r>
            <a:r>
              <a:rPr lang="en-US" sz="1800" dirty="0">
                <a:ea typeface="+mn-lt"/>
                <a:cs typeface="+mn-lt"/>
              </a:rPr>
              <a:t>, </a:t>
            </a:r>
            <a:r>
              <a:rPr lang="en-US" sz="1800" dirty="0" err="1">
                <a:ea typeface="+mn-lt"/>
                <a:cs typeface="+mn-lt"/>
              </a:rPr>
              <a:t>argv</a:t>
            </a:r>
            <a:r>
              <a:rPr lang="en-US" sz="1800" dirty="0">
                <a:ea typeface="+mn-lt"/>
                <a:cs typeface="+mn-lt"/>
              </a:rPr>
              <a:t>);</a:t>
            </a:r>
          </a:p>
          <a:p>
            <a:pPr marL="0" indent="0">
              <a:buNone/>
            </a:pPr>
            <a:r>
              <a:rPr lang="en-US" sz="1800" dirty="0" err="1">
                <a:ea typeface="+mn-lt"/>
                <a:cs typeface="+mn-lt"/>
              </a:rPr>
              <a:t>glutInitDisplayMode</a:t>
            </a:r>
            <a:r>
              <a:rPr lang="en-US" sz="1800" dirty="0">
                <a:ea typeface="+mn-lt"/>
                <a:cs typeface="+mn-lt"/>
              </a:rPr>
              <a:t>(GLUT_DOUBLE | GLUT_RGBA);</a:t>
            </a:r>
          </a:p>
          <a:p>
            <a:pPr marL="0" indent="0">
              <a:buNone/>
            </a:pPr>
            <a:r>
              <a:rPr lang="en-US" sz="1800" dirty="0" err="1">
                <a:ea typeface="+mn-lt"/>
                <a:cs typeface="+mn-lt"/>
              </a:rPr>
              <a:t>glutInitWindowSize</a:t>
            </a:r>
            <a:r>
              <a:rPr lang="en-US" sz="1800" dirty="0">
                <a:ea typeface="+mn-lt"/>
                <a:cs typeface="+mn-lt"/>
              </a:rPr>
              <a:t>(1024, 768);</a:t>
            </a:r>
            <a:br>
              <a:rPr lang="en-US" sz="1800" dirty="0">
                <a:ea typeface="+mn-lt"/>
                <a:cs typeface="+mn-lt"/>
              </a:rPr>
            </a:br>
            <a:r>
              <a:rPr lang="en-US" sz="1800" dirty="0" err="1">
                <a:ea typeface="+mn-lt"/>
                <a:cs typeface="+mn-lt"/>
              </a:rPr>
              <a:t>glutInitWindowPosition</a:t>
            </a:r>
            <a:r>
              <a:rPr lang="en-US" sz="1800" dirty="0">
                <a:ea typeface="+mn-lt"/>
                <a:cs typeface="+mn-lt"/>
              </a:rPr>
              <a:t>(100, 100);</a:t>
            </a:r>
            <a:br>
              <a:rPr lang="en-US" sz="1800" dirty="0">
                <a:ea typeface="+mn-lt"/>
                <a:cs typeface="+mn-lt"/>
              </a:rPr>
            </a:br>
            <a:r>
              <a:rPr lang="en-US" sz="1800" dirty="0" err="1">
                <a:ea typeface="+mn-lt"/>
                <a:cs typeface="+mn-lt"/>
              </a:rPr>
              <a:t>glutCreateWindow</a:t>
            </a:r>
            <a:r>
              <a:rPr lang="en-US" sz="1800" dirty="0">
                <a:ea typeface="+mn-lt"/>
                <a:cs typeface="+mn-lt"/>
              </a:rPr>
              <a:t>("Tutorial 01");</a:t>
            </a:r>
          </a:p>
          <a:p>
            <a:pPr marL="0" indent="0">
              <a:buNone/>
            </a:pPr>
            <a:r>
              <a:rPr lang="en-US" sz="1800" dirty="0" err="1">
                <a:ea typeface="+mn-lt"/>
                <a:cs typeface="+mn-lt"/>
              </a:rPr>
              <a:t>glutDisplayFunc</a:t>
            </a:r>
            <a:r>
              <a:rPr lang="en-US" sz="1800" dirty="0">
                <a:ea typeface="+mn-lt"/>
                <a:cs typeface="+mn-lt"/>
              </a:rPr>
              <a:t>(</a:t>
            </a:r>
            <a:r>
              <a:rPr lang="en-US" sz="1800" dirty="0" err="1">
                <a:ea typeface="+mn-lt"/>
                <a:cs typeface="+mn-lt"/>
              </a:rPr>
              <a:t>RenderSceneCB</a:t>
            </a:r>
            <a:r>
              <a:rPr lang="en-US" sz="1800" dirty="0">
                <a:ea typeface="+mn-lt"/>
                <a:cs typeface="+mn-lt"/>
              </a:rPr>
              <a:t>);</a:t>
            </a:r>
          </a:p>
          <a:p>
            <a:pPr marL="0" indent="0">
              <a:buNone/>
            </a:pPr>
            <a:r>
              <a:rPr lang="en-US" sz="1800" dirty="0" err="1">
                <a:ea typeface="+mn-lt"/>
                <a:cs typeface="+mn-lt"/>
              </a:rPr>
              <a:t>glClearColor</a:t>
            </a:r>
            <a:r>
              <a:rPr lang="en-US" sz="1800" dirty="0">
                <a:ea typeface="+mn-lt"/>
                <a:cs typeface="+mn-lt"/>
              </a:rPr>
              <a:t>(0.0f, 0.0f, 0.0f, 0.0f);</a:t>
            </a:r>
          </a:p>
          <a:p>
            <a:pPr marL="0" indent="0">
              <a:buNone/>
            </a:pPr>
            <a:r>
              <a:rPr lang="en-US" sz="1800" dirty="0" err="1">
                <a:ea typeface="+mn-lt"/>
                <a:cs typeface="+mn-lt"/>
              </a:rPr>
              <a:t>glutMainLoop</a:t>
            </a:r>
            <a:r>
              <a:rPr lang="en-US" sz="1800" dirty="0">
                <a:ea typeface="+mn-lt"/>
                <a:cs typeface="+mn-lt"/>
              </a:rPr>
              <a:t>();</a:t>
            </a:r>
          </a:p>
          <a:p>
            <a:pPr marL="0" indent="0">
              <a:buNone/>
            </a:pPr>
            <a:r>
              <a:rPr lang="en-US" sz="1800" dirty="0" err="1">
                <a:ea typeface="+mn-lt"/>
                <a:cs typeface="+mn-lt"/>
              </a:rPr>
              <a:t>glClear</a:t>
            </a:r>
            <a:r>
              <a:rPr lang="en-US" sz="1800" dirty="0">
                <a:ea typeface="+mn-lt"/>
                <a:cs typeface="+mn-lt"/>
              </a:rPr>
              <a:t>(GL_COLOR_BUFFER_BIT);</a:t>
            </a:r>
            <a:br>
              <a:rPr lang="en-US" sz="1800" dirty="0">
                <a:ea typeface="+mn-lt"/>
                <a:cs typeface="+mn-lt"/>
              </a:rPr>
            </a:br>
            <a:r>
              <a:rPr lang="en-US" sz="1800" dirty="0" err="1">
                <a:ea typeface="+mn-lt"/>
                <a:cs typeface="+mn-lt"/>
              </a:rPr>
              <a:t>glutSwapBuffers</a:t>
            </a:r>
            <a:r>
              <a:rPr lang="en-US" sz="1800" dirty="0">
                <a:ea typeface="+mn-lt"/>
                <a:cs typeface="+mn-lt"/>
              </a:rPr>
              <a:t>();</a:t>
            </a:r>
            <a:endParaRPr lang="en-US" dirty="0"/>
          </a:p>
        </p:txBody>
      </p:sp>
    </p:spTree>
    <p:extLst>
      <p:ext uri="{BB962C8B-B14F-4D97-AF65-F5344CB8AC3E}">
        <p14:creationId xmlns:p14="http://schemas.microsoft.com/office/powerpoint/2010/main" val="245306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9220-C917-40D8-9B7B-0209BE0F9746}"/>
              </a:ext>
            </a:extLst>
          </p:cNvPr>
          <p:cNvSpPr>
            <a:spLocks noGrp="1"/>
          </p:cNvSpPr>
          <p:nvPr>
            <p:ph type="title"/>
          </p:nvPr>
        </p:nvSpPr>
        <p:spPr/>
        <p:txBody>
          <a:bodyPr/>
          <a:lstStyle/>
          <a:p>
            <a:r>
              <a:rPr lang="en-US" dirty="0"/>
              <a:t>GLUT, the OpenGL Utility Toolkit</a:t>
            </a:r>
          </a:p>
          <a:p>
            <a:endParaRPr lang="en-US" dirty="0"/>
          </a:p>
        </p:txBody>
      </p:sp>
      <p:sp>
        <p:nvSpPr>
          <p:cNvPr id="3" name="Content Placeholder 2">
            <a:extLst>
              <a:ext uri="{FF2B5EF4-FFF2-40B4-BE49-F238E27FC236}">
                <a16:creationId xmlns:a16="http://schemas.microsoft.com/office/drawing/2014/main" id="{1BE99D6A-9384-49A7-9ACA-D9903AA531DB}"/>
              </a:ext>
            </a:extLst>
          </p:cNvPr>
          <p:cNvSpPr>
            <a:spLocks noGrp="1"/>
          </p:cNvSpPr>
          <p:nvPr>
            <p:ph idx="1"/>
          </p:nvPr>
        </p:nvSpPr>
        <p:spPr/>
        <p:txBody>
          <a:bodyPr vert="horz" lIns="0" tIns="0" rIns="0" bIns="0" rtlCol="0" anchor="t">
            <a:normAutofit fontScale="85000" lnSpcReduction="10000"/>
          </a:bodyPr>
          <a:lstStyle/>
          <a:p>
            <a:r>
              <a:rPr lang="en-US" dirty="0">
                <a:ea typeface="+mn-lt"/>
                <a:cs typeface="+mn-lt"/>
              </a:rPr>
              <a:t>OpenGL contains rendering commands but is designed to be independent of any window system or operating system. Consequently, it contains no commands for opening windows or reading events from the keyboard or mouse.</a:t>
            </a:r>
          </a:p>
          <a:p>
            <a:endParaRPr lang="en-US" dirty="0"/>
          </a:p>
          <a:p>
            <a:r>
              <a:rPr lang="en-US" dirty="0">
                <a:ea typeface="+mn-lt"/>
                <a:cs typeface="+mn-lt"/>
              </a:rPr>
              <a:t>Unfortunately, it’s impossible to write a complete graphics program without at least opening a window, and most interesting programs require a bit of user input or other services from the operating system or window system.</a:t>
            </a:r>
          </a:p>
          <a:p>
            <a:endParaRPr lang="en-US" dirty="0"/>
          </a:p>
          <a:p>
            <a:r>
              <a:rPr lang="en-US" dirty="0">
                <a:ea typeface="+mn-lt"/>
                <a:cs typeface="+mn-lt"/>
              </a:rPr>
              <a:t> In many cases, complete programs make the most interesting examples, so this topic uses GLUT to simplify opening windows, detecting input, and so on. If you have implementations of OpenGL and GLUT on your system, the examples in this topic should run without change when linked with your OpenGL and GLUT libraries.</a:t>
            </a:r>
            <a:endParaRPr lang="en-US" dirty="0"/>
          </a:p>
        </p:txBody>
      </p:sp>
    </p:spTree>
    <p:extLst>
      <p:ext uri="{BB962C8B-B14F-4D97-AF65-F5344CB8AC3E}">
        <p14:creationId xmlns:p14="http://schemas.microsoft.com/office/powerpoint/2010/main" val="318260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6A60-2C17-4C41-87ED-6A7A25F8F0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E40AAE-99C9-499C-841F-4309FA9BF309}"/>
              </a:ext>
            </a:extLst>
          </p:cNvPr>
          <p:cNvSpPr>
            <a:spLocks noGrp="1"/>
          </p:cNvSpPr>
          <p:nvPr>
            <p:ph idx="1"/>
          </p:nvPr>
        </p:nvSpPr>
        <p:spPr/>
        <p:txBody>
          <a:bodyPr vert="horz" lIns="0" tIns="0" rIns="0" bIns="0" rtlCol="0" anchor="t">
            <a:normAutofit/>
          </a:bodyPr>
          <a:lstStyle/>
          <a:p>
            <a:r>
              <a:rPr lang="en-US" dirty="0">
                <a:ea typeface="+mn-lt"/>
                <a:cs typeface="+mn-lt"/>
              </a:rPr>
              <a:t>since OpenGL drawing commands are limited to those that generate simple geometric primitives (points, lines, and polygons), GLUT includes several routines that create more complicated three-dimensional objects, such as a sphere, a torus, and a teapot. </a:t>
            </a:r>
          </a:p>
          <a:p>
            <a:r>
              <a:rPr lang="en-US" dirty="0">
                <a:ea typeface="+mn-lt"/>
                <a:cs typeface="+mn-lt"/>
              </a:rPr>
              <a:t> This way, snapshots of program output can be interesting to look at. (Note that the OpenGL Utility Library, GLU, also has quadrics routines that create some of the same </a:t>
            </a:r>
            <a:r>
              <a:rPr lang="en-US" dirty="0" err="1">
                <a:ea typeface="+mn-lt"/>
                <a:cs typeface="+mn-lt"/>
              </a:rPr>
              <a:t>threedimensional</a:t>
            </a:r>
            <a:r>
              <a:rPr lang="en-US" dirty="0">
                <a:ea typeface="+mn-lt"/>
                <a:cs typeface="+mn-lt"/>
              </a:rPr>
              <a:t> objects as GLUT, such as a sphere, cylinder, or cone.)</a:t>
            </a:r>
          </a:p>
          <a:p>
            <a:r>
              <a:rPr lang="en-US" b="1" dirty="0">
                <a:ea typeface="+mn-lt"/>
                <a:cs typeface="+mn-lt"/>
              </a:rPr>
              <a:t>GLUT may not be</a:t>
            </a:r>
            <a:r>
              <a:rPr lang="en-US" dirty="0">
                <a:ea typeface="+mn-lt"/>
                <a:cs typeface="+mn-lt"/>
              </a:rPr>
              <a:t> satisfactory for full-featured OpenGL applications, but you may find it a useful starting point for learning OpenGL.</a:t>
            </a:r>
            <a:endParaRPr lang="en-US" dirty="0"/>
          </a:p>
        </p:txBody>
      </p:sp>
    </p:spTree>
    <p:extLst>
      <p:ext uri="{BB962C8B-B14F-4D97-AF65-F5344CB8AC3E}">
        <p14:creationId xmlns:p14="http://schemas.microsoft.com/office/powerpoint/2010/main" val="379507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C753-277E-4FF8-97A5-78FD353F2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75F5FD-23E6-41B2-8DF6-B8ACD4BBE1B6}"/>
              </a:ext>
            </a:extLst>
          </p:cNvPr>
          <p:cNvSpPr>
            <a:spLocks noGrp="1"/>
          </p:cNvSpPr>
          <p:nvPr>
            <p:ph idx="1"/>
          </p:nvPr>
        </p:nvSpPr>
        <p:spPr/>
        <p:txBody>
          <a:bodyPr vert="horz" lIns="0" tIns="0" rIns="0" bIns="0" rtlCol="0" anchor="t">
            <a:normAutofit/>
          </a:bodyPr>
          <a:lstStyle/>
          <a:p>
            <a:r>
              <a:rPr lang="en-US" dirty="0">
                <a:ea typeface="+mn-lt"/>
                <a:cs typeface="+mn-lt"/>
              </a:rPr>
              <a:t>The OpenGL spec does not specify any API in order to create and manipulate windows. Modern windowing systems that support OpenGL include a sub-system that provides the binding between an OpenGL context and the windowing system. In the X Window system that interface is called GLX. Microsoft provides WGL (pronounced: Wiggle) for Windows and MacOS has CGL. Working directly with these interfaces in order to create a window in which to display graphics is usually grunt work which is why we use a high level library that abstracts away the fine details. The library we use here is called the 'OpenGL utility library', or GLUT. It provides a simplified API for window management as well as event handling, IO control and a few other services. In addition, GLUT is cross platform which makes portability easier. Alternatives to GLUT include SDL and GLFW.</a:t>
            </a:r>
            <a:endParaRPr lang="en-US" dirty="0"/>
          </a:p>
        </p:txBody>
      </p:sp>
    </p:spTree>
    <p:extLst>
      <p:ext uri="{BB962C8B-B14F-4D97-AF65-F5344CB8AC3E}">
        <p14:creationId xmlns:p14="http://schemas.microsoft.com/office/powerpoint/2010/main" val="85567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2E0A-08D9-419F-8C18-E1397FD1D7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B629FC9-8345-4492-8651-F1C554DAE181}"/>
              </a:ext>
            </a:extLst>
          </p:cNvPr>
          <p:cNvSpPr>
            <a:spLocks noGrp="1"/>
          </p:cNvSpPr>
          <p:nvPr>
            <p:ph idx="1"/>
          </p:nvPr>
        </p:nvSpPr>
        <p:spPr/>
        <p:txBody>
          <a:bodyPr vert="horz" lIns="0" tIns="0" rIns="0" bIns="0" rtlCol="0" anchor="t">
            <a:normAutofit fontScale="92500" lnSpcReduction="10000"/>
          </a:bodyPr>
          <a:lstStyle/>
          <a:p>
            <a:r>
              <a:rPr lang="en-US" dirty="0" err="1">
                <a:ea typeface="+mn-lt"/>
                <a:cs typeface="+mn-lt"/>
              </a:rPr>
              <a:t>glutInit</a:t>
            </a:r>
            <a:r>
              <a:rPr lang="en-US" dirty="0">
                <a:ea typeface="+mn-lt"/>
                <a:cs typeface="+mn-lt"/>
              </a:rPr>
              <a:t>(&amp;</a:t>
            </a:r>
            <a:r>
              <a:rPr lang="en-US" dirty="0" err="1">
                <a:ea typeface="+mn-lt"/>
                <a:cs typeface="+mn-lt"/>
              </a:rPr>
              <a:t>argc</a:t>
            </a:r>
            <a:r>
              <a:rPr lang="en-US" dirty="0">
                <a:ea typeface="+mn-lt"/>
                <a:cs typeface="+mn-lt"/>
              </a:rPr>
              <a:t>, </a:t>
            </a:r>
            <a:r>
              <a:rPr lang="en-US" dirty="0" err="1">
                <a:ea typeface="+mn-lt"/>
                <a:cs typeface="+mn-lt"/>
              </a:rPr>
              <a:t>argv</a:t>
            </a:r>
            <a:r>
              <a:rPr lang="en-US" dirty="0">
                <a:ea typeface="+mn-lt"/>
                <a:cs typeface="+mn-lt"/>
              </a:rPr>
              <a:t>);</a:t>
            </a:r>
          </a:p>
          <a:p>
            <a:endParaRPr lang="en-US" dirty="0"/>
          </a:p>
          <a:p>
            <a:r>
              <a:rPr lang="en-US" dirty="0">
                <a:ea typeface="+mn-lt"/>
                <a:cs typeface="+mn-lt"/>
              </a:rPr>
              <a:t>This call initializes GLUT. The parameters can be provided directly from the command line and include useful options such as '-sync' and '-</a:t>
            </a:r>
            <a:r>
              <a:rPr lang="en-US" dirty="0" err="1">
                <a:ea typeface="+mn-lt"/>
                <a:cs typeface="+mn-lt"/>
              </a:rPr>
              <a:t>gldebug</a:t>
            </a:r>
            <a:r>
              <a:rPr lang="en-US" dirty="0">
                <a:ea typeface="+mn-lt"/>
                <a:cs typeface="+mn-lt"/>
              </a:rPr>
              <a:t>' which disable the asynchronous nature of X and automatically checks for GL errors and displays them (respectively).</a:t>
            </a:r>
          </a:p>
          <a:p>
            <a:endParaRPr lang="en-US" dirty="0"/>
          </a:p>
          <a:p>
            <a:r>
              <a:rPr lang="en-US" dirty="0" err="1">
                <a:ea typeface="+mn-lt"/>
                <a:cs typeface="+mn-lt"/>
              </a:rPr>
              <a:t>glutInitDisplayMode</a:t>
            </a:r>
            <a:r>
              <a:rPr lang="en-US" dirty="0">
                <a:ea typeface="+mn-lt"/>
                <a:cs typeface="+mn-lt"/>
              </a:rPr>
              <a:t>(GLUT_DOUBLE | GLUT_RGBA);</a:t>
            </a:r>
            <a:endParaRPr lang="en-US" dirty="0"/>
          </a:p>
          <a:p>
            <a:pPr algn="just"/>
            <a:r>
              <a:rPr lang="en-US" dirty="0">
                <a:ea typeface="+mn-lt"/>
                <a:cs typeface="+mn-lt"/>
              </a:rPr>
              <a:t>Here we configure some GLUT options. GLUT_DOUBLE enables double buffering (drawing to a background buffer while another buffer is displayed) and the color buffer where most rendering ends up (i.e. the screen). We will usually want these two as well as other options which we will see later.</a:t>
            </a:r>
            <a:endParaRPr lang="en-US" dirty="0"/>
          </a:p>
          <a:p>
            <a:endParaRPr lang="en-US" dirty="0"/>
          </a:p>
        </p:txBody>
      </p:sp>
    </p:spTree>
    <p:extLst>
      <p:ext uri="{BB962C8B-B14F-4D97-AF65-F5344CB8AC3E}">
        <p14:creationId xmlns:p14="http://schemas.microsoft.com/office/powerpoint/2010/main" val="161558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3F0B-83BB-4466-8F0B-685963D69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E40BBC-F355-4A6C-9090-BB0450CA57A1}"/>
              </a:ext>
            </a:extLst>
          </p:cNvPr>
          <p:cNvSpPr>
            <a:spLocks noGrp="1"/>
          </p:cNvSpPr>
          <p:nvPr>
            <p:ph idx="1"/>
          </p:nvPr>
        </p:nvSpPr>
        <p:spPr/>
        <p:txBody>
          <a:bodyPr vert="horz" lIns="0" tIns="0" rIns="0" bIns="0" rtlCol="0" anchor="t">
            <a:normAutofit/>
          </a:bodyPr>
          <a:lstStyle/>
          <a:p>
            <a:r>
              <a:rPr lang="en-US" dirty="0" err="1">
                <a:ea typeface="+mn-lt"/>
                <a:cs typeface="+mn-lt"/>
              </a:rPr>
              <a:t>glutInitWindowSize</a:t>
            </a:r>
            <a:r>
              <a:rPr lang="en-US" dirty="0">
                <a:ea typeface="+mn-lt"/>
                <a:cs typeface="+mn-lt"/>
              </a:rPr>
              <a:t>(1024, 768);</a:t>
            </a:r>
            <a:br>
              <a:rPr lang="en-US" dirty="0">
                <a:ea typeface="+mn-lt"/>
                <a:cs typeface="+mn-lt"/>
              </a:rPr>
            </a:br>
            <a:r>
              <a:rPr lang="en-US" dirty="0" err="1">
                <a:ea typeface="+mn-lt"/>
                <a:cs typeface="+mn-lt"/>
              </a:rPr>
              <a:t>glutInitWindowPosition</a:t>
            </a:r>
            <a:r>
              <a:rPr lang="en-US" dirty="0">
                <a:ea typeface="+mn-lt"/>
                <a:cs typeface="+mn-lt"/>
              </a:rPr>
              <a:t>(100, 100);</a:t>
            </a:r>
            <a:br>
              <a:rPr lang="en-US" dirty="0">
                <a:ea typeface="+mn-lt"/>
                <a:cs typeface="+mn-lt"/>
              </a:rPr>
            </a:br>
            <a:r>
              <a:rPr lang="en-US" dirty="0" err="1">
                <a:ea typeface="+mn-lt"/>
                <a:cs typeface="+mn-lt"/>
              </a:rPr>
              <a:t>glutCreateWindow</a:t>
            </a:r>
            <a:r>
              <a:rPr lang="en-US" dirty="0">
                <a:ea typeface="+mn-lt"/>
                <a:cs typeface="+mn-lt"/>
              </a:rPr>
              <a:t>("Tutorial 01");</a:t>
            </a:r>
            <a:endParaRPr lang="en-US" dirty="0"/>
          </a:p>
          <a:p>
            <a:pPr algn="just"/>
            <a:r>
              <a:rPr lang="en-US" dirty="0">
                <a:ea typeface="+mn-lt"/>
                <a:cs typeface="+mn-lt"/>
              </a:rPr>
              <a:t>These calls specify the window parameters and create it. You also have the option to specify the window title.</a:t>
            </a:r>
            <a:endParaRPr lang="en-US" dirty="0"/>
          </a:p>
          <a:p>
            <a:endParaRPr lang="en-US" dirty="0"/>
          </a:p>
        </p:txBody>
      </p:sp>
    </p:spTree>
    <p:extLst>
      <p:ext uri="{BB962C8B-B14F-4D97-AF65-F5344CB8AC3E}">
        <p14:creationId xmlns:p14="http://schemas.microsoft.com/office/powerpoint/2010/main" val="1702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A75D-B914-4E71-A198-BA82CB6E78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A5CBA-5459-49CA-9B9A-8702FF60C098}"/>
              </a:ext>
            </a:extLst>
          </p:cNvPr>
          <p:cNvSpPr>
            <a:spLocks noGrp="1"/>
          </p:cNvSpPr>
          <p:nvPr>
            <p:ph idx="1"/>
          </p:nvPr>
        </p:nvSpPr>
        <p:spPr/>
        <p:txBody>
          <a:bodyPr vert="horz" lIns="0" tIns="0" rIns="0" bIns="0" rtlCol="0" anchor="t">
            <a:normAutofit/>
          </a:bodyPr>
          <a:lstStyle/>
          <a:p>
            <a:r>
              <a:rPr lang="en-US" dirty="0" err="1">
                <a:ea typeface="+mn-lt"/>
                <a:cs typeface="+mn-lt"/>
              </a:rPr>
              <a:t>glutDisplayFunc</a:t>
            </a:r>
            <a:r>
              <a:rPr lang="en-US" dirty="0">
                <a:ea typeface="+mn-lt"/>
                <a:cs typeface="+mn-lt"/>
              </a:rPr>
              <a:t>(</a:t>
            </a:r>
            <a:r>
              <a:rPr lang="en-US" dirty="0" err="1">
                <a:ea typeface="+mn-lt"/>
                <a:cs typeface="+mn-lt"/>
              </a:rPr>
              <a:t>RenderSceneCB</a:t>
            </a:r>
            <a:r>
              <a:rPr lang="en-US" dirty="0">
                <a:ea typeface="+mn-lt"/>
                <a:cs typeface="+mn-lt"/>
              </a:rPr>
              <a:t>);</a:t>
            </a:r>
            <a:endParaRPr lang="en-US" dirty="0"/>
          </a:p>
          <a:p>
            <a:pPr algn="just"/>
            <a:r>
              <a:rPr lang="en-US" dirty="0">
                <a:ea typeface="+mn-lt"/>
                <a:cs typeface="+mn-lt"/>
              </a:rPr>
              <a:t>Since we are working in a windowing system most of the interaction with the running program occurs via event callback functions. GLUT takes care of interacting with the underlying windowing system and provides us with a few callback options. Here we use just one - a "main" callback to do all the rendering of one frame. This function is continuously called by GLUT internal loop.</a:t>
            </a:r>
            <a:endParaRPr lang="en-US" dirty="0"/>
          </a:p>
          <a:p>
            <a:endParaRPr lang="en-US" dirty="0"/>
          </a:p>
        </p:txBody>
      </p:sp>
    </p:spTree>
    <p:extLst>
      <p:ext uri="{BB962C8B-B14F-4D97-AF65-F5344CB8AC3E}">
        <p14:creationId xmlns:p14="http://schemas.microsoft.com/office/powerpoint/2010/main" val="380608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B0A9-6B7F-440B-81D6-D31390B4FF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C68697-1819-440F-B975-C1BAA05443FA}"/>
              </a:ext>
            </a:extLst>
          </p:cNvPr>
          <p:cNvSpPr>
            <a:spLocks noGrp="1"/>
          </p:cNvSpPr>
          <p:nvPr>
            <p:ph idx="1"/>
          </p:nvPr>
        </p:nvSpPr>
        <p:spPr/>
        <p:txBody>
          <a:bodyPr vert="horz" lIns="0" tIns="0" rIns="0" bIns="0" rtlCol="0" anchor="t">
            <a:normAutofit fontScale="85000" lnSpcReduction="10000"/>
          </a:bodyPr>
          <a:lstStyle/>
          <a:p>
            <a:r>
              <a:rPr lang="en-US" dirty="0" err="1">
                <a:ea typeface="+mn-lt"/>
                <a:cs typeface="+mn-lt"/>
              </a:rPr>
              <a:t>glClearColor</a:t>
            </a:r>
            <a:r>
              <a:rPr lang="en-US" dirty="0">
                <a:ea typeface="+mn-lt"/>
                <a:cs typeface="+mn-lt"/>
              </a:rPr>
              <a:t>(0.0f, 0.0f, 0.0f, 0.0f);</a:t>
            </a:r>
            <a:endParaRPr lang="en-US" dirty="0"/>
          </a:p>
          <a:p>
            <a:pPr algn="just"/>
            <a:r>
              <a:rPr lang="en-US" dirty="0">
                <a:ea typeface="+mn-lt"/>
                <a:cs typeface="+mn-lt"/>
              </a:rPr>
              <a:t>This is our first encounter with the concept of state in OpenGL. The idea behind state is that rendering is such a complex task that it cannot be treated as a function call that receives a few parameters (and correctly designed functions never receive a lot of parameters). You need to specify shaders, buffers and various flags that affect how rendering will take place. In addition, you would often want to keep the same piece of configuration across several rendering operations (e.g. if you never disable the depth test then there is no point in specifying it for every render call). That is why most of the configuration of rendering operations is done by setting flags and values in the OpenGL state machine and the rendering calls themselves are usually limited to the few parameters that revolve around the number of vertices to draw and their starting offset. After calling a state changing function that particular configuration remains intact until the next call to the same function with a different value. The call above sets the color that will be used when clearing the framebuffer (described later). The color has four channels (RGBA) and it is specified as a normalized value between 0.0 and 1.0.</a:t>
            </a:r>
            <a:endParaRPr lang="en-US" dirty="0"/>
          </a:p>
          <a:p>
            <a:endParaRPr lang="en-US" dirty="0"/>
          </a:p>
        </p:txBody>
      </p:sp>
    </p:spTree>
    <p:extLst>
      <p:ext uri="{BB962C8B-B14F-4D97-AF65-F5344CB8AC3E}">
        <p14:creationId xmlns:p14="http://schemas.microsoft.com/office/powerpoint/2010/main" val="347747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497D2-3DD4-4894-922D-68C6E7AE49BE}"/>
              </a:ext>
            </a:extLst>
          </p:cNvPr>
          <p:cNvSpPr>
            <a:spLocks noGrp="1"/>
          </p:cNvSpPr>
          <p:nvPr>
            <p:ph idx="1"/>
          </p:nvPr>
        </p:nvSpPr>
        <p:spPr/>
        <p:txBody>
          <a:bodyPr vert="horz" lIns="0" tIns="0" rIns="0" bIns="0" rtlCol="0" anchor="t">
            <a:normAutofit fontScale="92500" lnSpcReduction="10000"/>
          </a:bodyPr>
          <a:lstStyle/>
          <a:p>
            <a:r>
              <a:rPr lang="en-US" dirty="0" err="1">
                <a:ea typeface="+mn-lt"/>
                <a:cs typeface="+mn-lt"/>
              </a:rPr>
              <a:t>glutMainLoop</a:t>
            </a:r>
            <a:r>
              <a:rPr lang="en-US" dirty="0">
                <a:ea typeface="+mn-lt"/>
                <a:cs typeface="+mn-lt"/>
              </a:rPr>
              <a:t>();</a:t>
            </a:r>
            <a:endParaRPr lang="en-US" dirty="0"/>
          </a:p>
          <a:p>
            <a:pPr algn="just"/>
            <a:r>
              <a:rPr lang="en-US" dirty="0">
                <a:ea typeface="+mn-lt"/>
                <a:cs typeface="+mn-lt"/>
              </a:rPr>
              <a:t>This call passes control to GLUT which now begins its own internal loop. In this loop it listens to events from the windowing system and passes them via the callbacks that we configured. In our case GLUT will only call the function we registered as a display callback (</a:t>
            </a:r>
            <a:r>
              <a:rPr lang="en-US" dirty="0" err="1">
                <a:ea typeface="+mn-lt"/>
                <a:cs typeface="+mn-lt"/>
              </a:rPr>
              <a:t>RenderSceneCB</a:t>
            </a:r>
            <a:r>
              <a:rPr lang="en-US" dirty="0">
                <a:ea typeface="+mn-lt"/>
                <a:cs typeface="+mn-lt"/>
              </a:rPr>
              <a:t>) to give us a </a:t>
            </a:r>
            <a:r>
              <a:rPr lang="en-US" dirty="0" err="1">
                <a:ea typeface="+mn-lt"/>
                <a:cs typeface="+mn-lt"/>
              </a:rPr>
              <a:t>chace</a:t>
            </a:r>
            <a:r>
              <a:rPr lang="en-US" dirty="0">
                <a:ea typeface="+mn-lt"/>
                <a:cs typeface="+mn-lt"/>
              </a:rPr>
              <a:t> to render the frame.</a:t>
            </a:r>
            <a:endParaRPr lang="en-US" dirty="0"/>
          </a:p>
          <a:p>
            <a:r>
              <a:rPr lang="en-US" dirty="0" err="1">
                <a:ea typeface="+mn-lt"/>
                <a:cs typeface="+mn-lt"/>
              </a:rPr>
              <a:t>glClear</a:t>
            </a:r>
            <a:r>
              <a:rPr lang="en-US" dirty="0">
                <a:ea typeface="+mn-lt"/>
                <a:cs typeface="+mn-lt"/>
              </a:rPr>
              <a:t>(GL_COLOR_BUFFER_BIT);</a:t>
            </a:r>
            <a:br>
              <a:rPr lang="en-US" dirty="0">
                <a:ea typeface="+mn-lt"/>
                <a:cs typeface="+mn-lt"/>
              </a:rPr>
            </a:br>
            <a:r>
              <a:rPr lang="en-US" dirty="0" err="1">
                <a:ea typeface="+mn-lt"/>
                <a:cs typeface="+mn-lt"/>
              </a:rPr>
              <a:t>glutSwapBuffers</a:t>
            </a:r>
            <a:r>
              <a:rPr lang="en-US" dirty="0">
                <a:ea typeface="+mn-lt"/>
                <a:cs typeface="+mn-lt"/>
              </a:rPr>
              <a:t>();</a:t>
            </a:r>
            <a:endParaRPr lang="en-US" dirty="0"/>
          </a:p>
          <a:p>
            <a:pPr algn="just"/>
            <a:r>
              <a:rPr lang="en-US" dirty="0">
                <a:ea typeface="+mn-lt"/>
                <a:cs typeface="+mn-lt"/>
              </a:rPr>
              <a:t>The only thing we do in our render function is to clear the framebuffer (using the color specified above - try changing it). The second call tells GLUT to swap the roles of the </a:t>
            </a:r>
            <a:r>
              <a:rPr lang="en-US" dirty="0" err="1">
                <a:ea typeface="+mn-lt"/>
                <a:cs typeface="+mn-lt"/>
              </a:rPr>
              <a:t>backbuffer</a:t>
            </a:r>
            <a:r>
              <a:rPr lang="en-US" dirty="0">
                <a:ea typeface="+mn-lt"/>
                <a:cs typeface="+mn-lt"/>
              </a:rPr>
              <a:t> and the </a:t>
            </a:r>
            <a:r>
              <a:rPr lang="en-US" dirty="0" err="1">
                <a:ea typeface="+mn-lt"/>
                <a:cs typeface="+mn-lt"/>
              </a:rPr>
              <a:t>frontbuffer</a:t>
            </a:r>
            <a:r>
              <a:rPr lang="en-US" dirty="0">
                <a:ea typeface="+mn-lt"/>
                <a:cs typeface="+mn-lt"/>
              </a:rPr>
              <a:t>. In the next round through the render callback we will render into the current frames front buffer and the current </a:t>
            </a:r>
            <a:r>
              <a:rPr lang="en-US" dirty="0" err="1">
                <a:ea typeface="+mn-lt"/>
                <a:cs typeface="+mn-lt"/>
              </a:rPr>
              <a:t>backbuffer</a:t>
            </a:r>
            <a:r>
              <a:rPr lang="en-US" dirty="0">
                <a:ea typeface="+mn-lt"/>
                <a:cs typeface="+mn-lt"/>
              </a:rPr>
              <a:t> will be displayed.</a:t>
            </a:r>
            <a:endParaRPr lang="en-US" dirty="0"/>
          </a:p>
          <a:p>
            <a:endParaRPr lang="en-US" dirty="0"/>
          </a:p>
        </p:txBody>
      </p:sp>
      <p:sp>
        <p:nvSpPr>
          <p:cNvPr id="2" name="Title 1">
            <a:extLst>
              <a:ext uri="{FF2B5EF4-FFF2-40B4-BE49-F238E27FC236}">
                <a16:creationId xmlns:a16="http://schemas.microsoft.com/office/drawing/2014/main" id="{DB732644-3CCB-48B3-BBDC-52439AACB0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43777819"/>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GradientRiseVTI</vt:lpstr>
      <vt:lpstr>Simple commands</vt:lpstr>
      <vt:lpstr>GLUT, the OpenGL Utility Toolkit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cp:revision>
  <dcterms:created xsi:type="dcterms:W3CDTF">2020-11-06T15:29:39Z</dcterms:created>
  <dcterms:modified xsi:type="dcterms:W3CDTF">2020-11-10T06:05:19Z</dcterms:modified>
</cp:coreProperties>
</file>