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8091C-991A-884C-53A0-F7708D4420BE}" v="90" dt="2020-11-06T16:26:53.182"/>
    <p1510:client id="{44346D17-6748-845D-2C60-BA76FEC97771}" v="147" dt="2020-11-08T14:02:49.334"/>
    <p1510:client id="{93B3553C-8746-38F3-64FE-785BB5EA3C82}" v="36" dt="2020-11-08T14:14:00.180"/>
    <p1510:client id="{ED2E8331-6C7E-7825-7DF0-57E568423C56}" v="1" dt="2020-11-10T06:41:56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 Hore" userId="S::phore@aitpune.edu.in::7efb7316-782a-43f9-8c74-3c1500098930" providerId="AD" clId="Web-{ED2E8331-6C7E-7825-7DF0-57E568423C56}"/>
    <pc:docChg chg="modSld">
      <pc:chgData name="Praveen  Hore" userId="S::phore@aitpune.edu.in::7efb7316-782a-43f9-8c74-3c1500098930" providerId="AD" clId="Web-{ED2E8331-6C7E-7825-7DF0-57E568423C56}" dt="2020-11-10T06:41:56.071" v="0" actId="1076"/>
      <pc:docMkLst>
        <pc:docMk/>
      </pc:docMkLst>
      <pc:sldChg chg="modSp">
        <pc:chgData name="Praveen  Hore" userId="S::phore@aitpune.edu.in::7efb7316-782a-43f9-8c74-3c1500098930" providerId="AD" clId="Web-{ED2E8331-6C7E-7825-7DF0-57E568423C56}" dt="2020-11-10T06:41:56.071" v="0" actId="1076"/>
        <pc:sldMkLst>
          <pc:docMk/>
          <pc:sldMk cId="2718329118" sldId="259"/>
        </pc:sldMkLst>
        <pc:spChg chg="mod">
          <ac:chgData name="Praveen  Hore" userId="S::phore@aitpune.edu.in::7efb7316-782a-43f9-8c74-3c1500098930" providerId="AD" clId="Web-{ED2E8331-6C7E-7825-7DF0-57E568423C56}" dt="2020-11-10T06:41:56.071" v="0" actId="1076"/>
          <ac:spMkLst>
            <pc:docMk/>
            <pc:sldMk cId="2718329118" sldId="259"/>
            <ac:spMk id="3" creationId="{4FE45297-7124-4983-AD29-21059F8AF015}"/>
          </ac:spMkLst>
        </pc:spChg>
      </pc:sldChg>
    </pc:docChg>
  </pc:docChgLst>
  <pc:docChgLst>
    <pc:chgData name="Praveen  Hore" userId="S::phore@aitpune.edu.in::7efb7316-782a-43f9-8c74-3c1500098930" providerId="AD" clId="Web-{2148091C-991A-884C-53A0-F7708D4420BE}"/>
    <pc:docChg chg="addSld modSld">
      <pc:chgData name="Praveen  Hore" userId="S::phore@aitpune.edu.in::7efb7316-782a-43f9-8c74-3c1500098930" providerId="AD" clId="Web-{2148091C-991A-884C-53A0-F7708D4420BE}" dt="2020-11-06T16:26:51.432" v="90" actId="20577"/>
      <pc:docMkLst>
        <pc:docMk/>
      </pc:docMkLst>
      <pc:sldChg chg="modSp">
        <pc:chgData name="Praveen  Hore" userId="S::phore@aitpune.edu.in::7efb7316-782a-43f9-8c74-3c1500098930" providerId="AD" clId="Web-{2148091C-991A-884C-53A0-F7708D4420BE}" dt="2020-11-06T16:24:41.665" v="3" actId="20577"/>
        <pc:sldMkLst>
          <pc:docMk/>
          <pc:sldMk cId="3879346322" sldId="256"/>
        </pc:sldMkLst>
        <pc:spChg chg="mod">
          <ac:chgData name="Praveen  Hore" userId="S::phore@aitpune.edu.in::7efb7316-782a-43f9-8c74-3c1500098930" providerId="AD" clId="Web-{2148091C-991A-884C-53A0-F7708D4420BE}" dt="2020-11-06T16:24:41.665" v="3" actId="20577"/>
          <ac:spMkLst>
            <pc:docMk/>
            <pc:sldMk cId="3879346322" sldId="256"/>
            <ac:spMk id="2" creationId="{00000000-0000-0000-0000-000000000000}"/>
          </ac:spMkLst>
        </pc:spChg>
      </pc:sldChg>
      <pc:sldChg chg="addSp delSp modSp new">
        <pc:chgData name="Praveen  Hore" userId="S::phore@aitpune.edu.in::7efb7316-782a-43f9-8c74-3c1500098930" providerId="AD" clId="Web-{2148091C-991A-884C-53A0-F7708D4420BE}" dt="2020-11-06T16:26:43.776" v="75" actId="20577"/>
        <pc:sldMkLst>
          <pc:docMk/>
          <pc:sldMk cId="830151198" sldId="257"/>
        </pc:sldMkLst>
        <pc:spChg chg="mod">
          <ac:chgData name="Praveen  Hore" userId="S::phore@aitpune.edu.in::7efb7316-782a-43f9-8c74-3c1500098930" providerId="AD" clId="Web-{2148091C-991A-884C-53A0-F7708D4420BE}" dt="2020-11-06T16:26:43.776" v="75" actId="20577"/>
          <ac:spMkLst>
            <pc:docMk/>
            <pc:sldMk cId="830151198" sldId="257"/>
            <ac:spMk id="2" creationId="{9E843883-B83C-433A-9F49-6AF71191A59D}"/>
          </ac:spMkLst>
        </pc:spChg>
        <pc:spChg chg="mod">
          <ac:chgData name="Praveen  Hore" userId="S::phore@aitpune.edu.in::7efb7316-782a-43f9-8c74-3c1500098930" providerId="AD" clId="Web-{2148091C-991A-884C-53A0-F7708D4420BE}" dt="2020-11-06T16:26:01.400" v="51" actId="14100"/>
          <ac:spMkLst>
            <pc:docMk/>
            <pc:sldMk cId="830151198" sldId="257"/>
            <ac:spMk id="3" creationId="{368491CF-9833-4EE1-8AD6-C2C28D13EA83}"/>
          </ac:spMkLst>
        </pc:spChg>
        <pc:spChg chg="add del mod">
          <ac:chgData name="Praveen  Hore" userId="S::phore@aitpune.edu.in::7efb7316-782a-43f9-8c74-3c1500098930" providerId="AD" clId="Web-{2148091C-991A-884C-53A0-F7708D4420BE}" dt="2020-11-06T16:25:18.072" v="13"/>
          <ac:spMkLst>
            <pc:docMk/>
            <pc:sldMk cId="830151198" sldId="257"/>
            <ac:spMk id="4" creationId="{41A51D4A-D049-4F13-B4A7-E81BDAF1EB14}"/>
          </ac:spMkLst>
        </pc:spChg>
        <pc:spChg chg="add mod">
          <ac:chgData name="Praveen  Hore" userId="S::phore@aitpune.edu.in::7efb7316-782a-43f9-8c74-3c1500098930" providerId="AD" clId="Web-{2148091C-991A-884C-53A0-F7708D4420BE}" dt="2020-11-06T16:26:08.306" v="53" actId="14100"/>
          <ac:spMkLst>
            <pc:docMk/>
            <pc:sldMk cId="830151198" sldId="257"/>
            <ac:spMk id="5" creationId="{8D92D0ED-2F62-4665-B44D-918ED79336EB}"/>
          </ac:spMkLst>
        </pc:spChg>
      </pc:sldChg>
      <pc:sldChg chg="modSp new">
        <pc:chgData name="Praveen  Hore" userId="S::phore@aitpune.edu.in::7efb7316-782a-43f9-8c74-3c1500098930" providerId="AD" clId="Web-{2148091C-991A-884C-53A0-F7708D4420BE}" dt="2020-11-06T16:26:49.838" v="88" actId="20577"/>
        <pc:sldMkLst>
          <pc:docMk/>
          <pc:sldMk cId="2441807921" sldId="258"/>
        </pc:sldMkLst>
        <pc:spChg chg="mod">
          <ac:chgData name="Praveen  Hore" userId="S::phore@aitpune.edu.in::7efb7316-782a-43f9-8c74-3c1500098930" providerId="AD" clId="Web-{2148091C-991A-884C-53A0-F7708D4420BE}" dt="2020-11-06T16:26:49.838" v="88" actId="20577"/>
          <ac:spMkLst>
            <pc:docMk/>
            <pc:sldMk cId="2441807921" sldId="258"/>
            <ac:spMk id="2" creationId="{C1B6C98C-0393-4653-8C4C-692DB5C9055D}"/>
          </ac:spMkLst>
        </pc:spChg>
      </pc:sldChg>
    </pc:docChg>
  </pc:docChgLst>
  <pc:docChgLst>
    <pc:chgData name="Praveen  Hore" userId="S::phore@aitpune.edu.in::7efb7316-782a-43f9-8c74-3c1500098930" providerId="AD" clId="Web-{44346D17-6748-845D-2C60-BA76FEC97771}"/>
    <pc:docChg chg="addSld modSld">
      <pc:chgData name="Praveen  Hore" userId="S::phore@aitpune.edu.in::7efb7316-782a-43f9-8c74-3c1500098930" providerId="AD" clId="Web-{44346D17-6748-845D-2C60-BA76FEC97771}" dt="2020-11-08T14:02:47.677" v="142" actId="20577"/>
      <pc:docMkLst>
        <pc:docMk/>
      </pc:docMkLst>
      <pc:sldChg chg="modSp">
        <pc:chgData name="Praveen  Hore" userId="S::phore@aitpune.edu.in::7efb7316-782a-43f9-8c74-3c1500098930" providerId="AD" clId="Web-{44346D17-6748-845D-2C60-BA76FEC97771}" dt="2020-11-08T14:01:46.053" v="96" actId="20577"/>
        <pc:sldMkLst>
          <pc:docMk/>
          <pc:sldMk cId="2441807921" sldId="258"/>
        </pc:sldMkLst>
        <pc:spChg chg="mod">
          <ac:chgData name="Praveen  Hore" userId="S::phore@aitpune.edu.in::7efb7316-782a-43f9-8c74-3c1500098930" providerId="AD" clId="Web-{44346D17-6748-845D-2C60-BA76FEC97771}" dt="2020-11-08T14:00:26.241" v="9" actId="20577"/>
          <ac:spMkLst>
            <pc:docMk/>
            <pc:sldMk cId="2441807921" sldId="258"/>
            <ac:spMk id="2" creationId="{C1B6C98C-0393-4653-8C4C-692DB5C9055D}"/>
          </ac:spMkLst>
        </pc:spChg>
        <pc:spChg chg="mod">
          <ac:chgData name="Praveen  Hore" userId="S::phore@aitpune.edu.in::7efb7316-782a-43f9-8c74-3c1500098930" providerId="AD" clId="Web-{44346D17-6748-845D-2C60-BA76FEC97771}" dt="2020-11-08T14:01:46.053" v="96" actId="20577"/>
          <ac:spMkLst>
            <pc:docMk/>
            <pc:sldMk cId="2441807921" sldId="258"/>
            <ac:spMk id="3" creationId="{98794000-4993-4D90-842F-A9BAAA169552}"/>
          </ac:spMkLst>
        </pc:spChg>
      </pc:sldChg>
      <pc:sldChg chg="modSp new">
        <pc:chgData name="Praveen  Hore" userId="S::phore@aitpune.edu.in::7efb7316-782a-43f9-8c74-3c1500098930" providerId="AD" clId="Web-{44346D17-6748-845D-2C60-BA76FEC97771}" dt="2020-11-08T14:02:01.350" v="112" actId="20577"/>
        <pc:sldMkLst>
          <pc:docMk/>
          <pc:sldMk cId="2718329118" sldId="259"/>
        </pc:sldMkLst>
        <pc:spChg chg="mod">
          <ac:chgData name="Praveen  Hore" userId="S::phore@aitpune.edu.in::7efb7316-782a-43f9-8c74-3c1500098930" providerId="AD" clId="Web-{44346D17-6748-845D-2C60-BA76FEC97771}" dt="2020-11-08T14:02:01.350" v="112" actId="20577"/>
          <ac:spMkLst>
            <pc:docMk/>
            <pc:sldMk cId="2718329118" sldId="259"/>
            <ac:spMk id="2" creationId="{43E22116-3CBC-4C90-A80A-280A5BAFDC8C}"/>
          </ac:spMkLst>
        </pc:spChg>
        <pc:spChg chg="mod">
          <ac:chgData name="Praveen  Hore" userId="S::phore@aitpune.edu.in::7efb7316-782a-43f9-8c74-3c1500098930" providerId="AD" clId="Web-{44346D17-6748-845D-2C60-BA76FEC97771}" dt="2020-11-08T14:01:59.428" v="108" actId="20577"/>
          <ac:spMkLst>
            <pc:docMk/>
            <pc:sldMk cId="2718329118" sldId="259"/>
            <ac:spMk id="3" creationId="{4FE45297-7124-4983-AD29-21059F8AF015}"/>
          </ac:spMkLst>
        </pc:spChg>
      </pc:sldChg>
      <pc:sldChg chg="modSp new">
        <pc:chgData name="Praveen  Hore" userId="S::phore@aitpune.edu.in::7efb7316-782a-43f9-8c74-3c1500098930" providerId="AD" clId="Web-{44346D17-6748-845D-2C60-BA76FEC97771}" dt="2020-11-08T14:02:21.443" v="128" actId="20577"/>
        <pc:sldMkLst>
          <pc:docMk/>
          <pc:sldMk cId="3368545930" sldId="260"/>
        </pc:sldMkLst>
        <pc:spChg chg="mod">
          <ac:chgData name="Praveen  Hore" userId="S::phore@aitpune.edu.in::7efb7316-782a-43f9-8c74-3c1500098930" providerId="AD" clId="Web-{44346D17-6748-845D-2C60-BA76FEC97771}" dt="2020-11-08T14:02:21.443" v="128" actId="20577"/>
          <ac:spMkLst>
            <pc:docMk/>
            <pc:sldMk cId="3368545930" sldId="260"/>
            <ac:spMk id="2" creationId="{3CD3FE4F-5F9A-48C4-8DB8-A6F49310AF36}"/>
          </ac:spMkLst>
        </pc:spChg>
        <pc:spChg chg="mod">
          <ac:chgData name="Praveen  Hore" userId="S::phore@aitpune.edu.in::7efb7316-782a-43f9-8c74-3c1500098930" providerId="AD" clId="Web-{44346D17-6748-845D-2C60-BA76FEC97771}" dt="2020-11-08T14:02:17.225" v="124" actId="20577"/>
          <ac:spMkLst>
            <pc:docMk/>
            <pc:sldMk cId="3368545930" sldId="260"/>
            <ac:spMk id="3" creationId="{7BC8B397-DA86-4076-B24D-D5FDD0A3A95B}"/>
          </ac:spMkLst>
        </pc:spChg>
      </pc:sldChg>
      <pc:sldChg chg="modSp new">
        <pc:chgData name="Praveen  Hore" userId="S::phore@aitpune.edu.in::7efb7316-782a-43f9-8c74-3c1500098930" providerId="AD" clId="Web-{44346D17-6748-845D-2C60-BA76FEC97771}" dt="2020-11-08T14:02:46.302" v="140" actId="20577"/>
        <pc:sldMkLst>
          <pc:docMk/>
          <pc:sldMk cId="435347551" sldId="261"/>
        </pc:sldMkLst>
        <pc:spChg chg="mod">
          <ac:chgData name="Praveen  Hore" userId="S::phore@aitpune.edu.in::7efb7316-782a-43f9-8c74-3c1500098930" providerId="AD" clId="Web-{44346D17-6748-845D-2C60-BA76FEC97771}" dt="2020-11-08T14:02:46.302" v="140" actId="20577"/>
          <ac:spMkLst>
            <pc:docMk/>
            <pc:sldMk cId="435347551" sldId="261"/>
            <ac:spMk id="2" creationId="{55FB11D3-8584-405D-91CA-6323734F03DB}"/>
          </ac:spMkLst>
        </pc:spChg>
        <pc:spChg chg="mod">
          <ac:chgData name="Praveen  Hore" userId="S::phore@aitpune.edu.in::7efb7316-782a-43f9-8c74-3c1500098930" providerId="AD" clId="Web-{44346D17-6748-845D-2C60-BA76FEC97771}" dt="2020-11-08T14:02:41.209" v="138" actId="20577"/>
          <ac:spMkLst>
            <pc:docMk/>
            <pc:sldMk cId="435347551" sldId="261"/>
            <ac:spMk id="3" creationId="{86D60744-F054-4750-8148-D64E9A4A4F21}"/>
          </ac:spMkLst>
        </pc:spChg>
      </pc:sldChg>
    </pc:docChg>
  </pc:docChgLst>
  <pc:docChgLst>
    <pc:chgData name="Praveen  Hore" userId="S::phore@aitpune.edu.in::7efb7316-782a-43f9-8c74-3c1500098930" providerId="AD" clId="Web-{93B3553C-8746-38F3-64FE-785BB5EA3C82}"/>
    <pc:docChg chg="addSld modSld">
      <pc:chgData name="Praveen  Hore" userId="S::phore@aitpune.edu.in::7efb7316-782a-43f9-8c74-3c1500098930" providerId="AD" clId="Web-{93B3553C-8746-38F3-64FE-785BB5EA3C82}" dt="2020-11-08T14:14:00.180" v="35" actId="20577"/>
      <pc:docMkLst>
        <pc:docMk/>
      </pc:docMkLst>
      <pc:sldChg chg="modSp new">
        <pc:chgData name="Praveen  Hore" userId="S::phore@aitpune.edu.in::7efb7316-782a-43f9-8c74-3c1500098930" providerId="AD" clId="Web-{93B3553C-8746-38F3-64FE-785BB5EA3C82}" dt="2020-11-08T14:13:26.743" v="27" actId="20577"/>
        <pc:sldMkLst>
          <pc:docMk/>
          <pc:sldMk cId="3021267074" sldId="262"/>
        </pc:sldMkLst>
        <pc:spChg chg="mod">
          <ac:chgData name="Praveen  Hore" userId="S::phore@aitpune.edu.in::7efb7316-782a-43f9-8c74-3c1500098930" providerId="AD" clId="Web-{93B3553C-8746-38F3-64FE-785BB5EA3C82}" dt="2020-11-08T14:13:26.743" v="27" actId="20577"/>
          <ac:spMkLst>
            <pc:docMk/>
            <pc:sldMk cId="3021267074" sldId="262"/>
            <ac:spMk id="2" creationId="{AD536685-4EC8-4470-A4B5-18C53244384F}"/>
          </ac:spMkLst>
        </pc:spChg>
        <pc:spChg chg="mod">
          <ac:chgData name="Praveen  Hore" userId="S::phore@aitpune.edu.in::7efb7316-782a-43f9-8c74-3c1500098930" providerId="AD" clId="Web-{93B3553C-8746-38F3-64FE-785BB5EA3C82}" dt="2020-11-08T14:09:27.992" v="23" actId="20577"/>
          <ac:spMkLst>
            <pc:docMk/>
            <pc:sldMk cId="3021267074" sldId="262"/>
            <ac:spMk id="3" creationId="{08C5B774-1D82-4978-A429-95FF1D281300}"/>
          </ac:spMkLst>
        </pc:spChg>
      </pc:sldChg>
      <pc:sldChg chg="modSp new">
        <pc:chgData name="Praveen  Hore" userId="S::phore@aitpune.edu.in::7efb7316-782a-43f9-8c74-3c1500098930" providerId="AD" clId="Web-{93B3553C-8746-38F3-64FE-785BB5EA3C82}" dt="2020-11-08T14:14:00.165" v="34" actId="20577"/>
        <pc:sldMkLst>
          <pc:docMk/>
          <pc:sldMk cId="4132066182" sldId="263"/>
        </pc:sldMkLst>
        <pc:spChg chg="mod">
          <ac:chgData name="Praveen  Hore" userId="S::phore@aitpune.edu.in::7efb7316-782a-43f9-8c74-3c1500098930" providerId="AD" clId="Web-{93B3553C-8746-38F3-64FE-785BB5EA3C82}" dt="2020-11-08T14:14:00.165" v="34" actId="20577"/>
          <ac:spMkLst>
            <pc:docMk/>
            <pc:sldMk cId="4132066182" sldId="263"/>
            <ac:spMk id="3" creationId="{0FF51057-0A99-4927-8CA3-B877C7ECB9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program</a:t>
            </a:r>
            <a:endParaRPr lang="en-US" dirty="0">
              <a:latin typeface="Rockwell Condense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3883-B83C-433A-9F49-6AF71191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window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491CF-9833-4EE1-8AD6-C2C28D13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09" y="2107031"/>
            <a:ext cx="4465608" cy="4065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#include &lt;GL/</a:t>
            </a:r>
            <a:r>
              <a:rPr lang="en-US" dirty="0" err="1">
                <a:ea typeface="+mn-lt"/>
                <a:cs typeface="+mn-lt"/>
              </a:rPr>
              <a:t>glut.h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 marL="0" indent="0">
              <a:buClr>
                <a:srgbClr val="9E3611"/>
              </a:buClr>
              <a:buNone/>
            </a:pPr>
            <a:endParaRPr lang="en-US"/>
          </a:p>
          <a:p>
            <a:pPr marL="0" indent="0">
              <a:buClr>
                <a:srgbClr val="9E3611"/>
              </a:buClr>
              <a:buNone/>
            </a:pPr>
            <a:r>
              <a:rPr lang="en-US" dirty="0">
                <a:ea typeface="+mn-lt"/>
                <a:cs typeface="+mn-lt"/>
              </a:rPr>
              <a:t>void draw(void)</a:t>
            </a:r>
            <a:endParaRPr lang="en-US" dirty="0"/>
          </a:p>
          <a:p>
            <a:pPr marL="0" indent="0">
              <a:buClr>
                <a:srgbClr val="9E3611"/>
              </a:buClr>
              <a:buNone/>
            </a:pP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pPr marL="0" indent="0">
              <a:buClr>
                <a:srgbClr val="9E3611"/>
              </a:buCl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glClearColor</a:t>
            </a:r>
            <a:r>
              <a:rPr lang="en-US" dirty="0">
                <a:ea typeface="+mn-lt"/>
                <a:cs typeface="+mn-lt"/>
              </a:rPr>
              <a:t>(0.0f, 1.0f, 0.0f, 0.0f); </a:t>
            </a:r>
            <a:endParaRPr lang="en-US"/>
          </a:p>
          <a:p>
            <a:pPr marL="0" indent="0">
              <a:buClr>
                <a:srgbClr val="9E3611"/>
              </a:buClr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glClear</a:t>
            </a:r>
            <a:r>
              <a:rPr lang="en-US" dirty="0">
                <a:ea typeface="+mn-lt"/>
                <a:cs typeface="+mn-lt"/>
              </a:rPr>
              <a:t>(GL_COLOR_BUFFER_BIT); </a:t>
            </a:r>
            <a:endParaRPr lang="en-US"/>
          </a:p>
          <a:p>
            <a:pPr marL="0" indent="0">
              <a:buClr>
                <a:srgbClr val="9E3611"/>
              </a:buClr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glutSwapBuffers</a:t>
            </a:r>
            <a:r>
              <a:rPr lang="en-US" dirty="0">
                <a:ea typeface="+mn-lt"/>
                <a:cs typeface="+mn-lt"/>
              </a:rPr>
              <a:t>(); </a:t>
            </a:r>
            <a:endParaRPr lang="en-US"/>
          </a:p>
          <a:p>
            <a:pPr marL="0" indent="0">
              <a:buClr>
                <a:srgbClr val="9E3611"/>
              </a:buClr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glFlush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dirty="0"/>
          </a:p>
          <a:p>
            <a:pPr marL="0" indent="0">
              <a:buClr>
                <a:srgbClr val="9E3611"/>
              </a:buClr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2D0ED-2F62-4665-B44D-918ED79336EB}"/>
              </a:ext>
            </a:extLst>
          </p:cNvPr>
          <p:cNvSpPr txBox="1"/>
          <p:nvPr/>
        </p:nvSpPr>
        <p:spPr>
          <a:xfrm>
            <a:off x="6104626" y="1920815"/>
            <a:ext cx="622252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​</a:t>
            </a:r>
          </a:p>
          <a:p>
            <a:r>
              <a:rPr lang="en-US">
                <a:cs typeface="Segoe UI"/>
              </a:rPr>
              <a:t>​</a:t>
            </a:r>
          </a:p>
          <a:p>
            <a:r>
              <a:rPr lang="en-US">
                <a:cs typeface="Segoe UI"/>
              </a:rPr>
              <a:t>int main(int argc, char **argv)​</a:t>
            </a:r>
          </a:p>
          <a:p>
            <a:r>
              <a:rPr lang="en-US">
                <a:cs typeface="Segoe UI"/>
              </a:rPr>
              <a:t>{​</a:t>
            </a:r>
          </a:p>
          <a:p>
            <a:r>
              <a:rPr lang="en-US">
                <a:cs typeface="Segoe UI"/>
              </a:rPr>
              <a:t>  glutInit(&amp;argc, argv);​</a:t>
            </a:r>
          </a:p>
          <a:p>
            <a:r>
              <a:rPr lang="en-US">
                <a:cs typeface="Segoe UI"/>
              </a:rPr>
              <a:t>  glutInitDisplayMode(GLUT_DOUBLE | GLUT_RGBA); ​</a:t>
            </a:r>
          </a:p>
          <a:p>
            <a:r>
              <a:rPr lang="en-US">
                <a:cs typeface="Segoe UI"/>
              </a:rPr>
              <a:t>​</a:t>
            </a:r>
          </a:p>
          <a:p>
            <a:r>
              <a:rPr lang="en-US">
                <a:cs typeface="Segoe UI"/>
              </a:rPr>
              <a:t>  glutInitWindowSize(1024, 768);​</a:t>
            </a:r>
          </a:p>
          <a:p>
            <a:r>
              <a:rPr lang="en-US">
                <a:cs typeface="Segoe UI"/>
              </a:rPr>
              <a:t>  glutInitWindowPosition(100, 100);​</a:t>
            </a:r>
          </a:p>
          <a:p>
            <a:r>
              <a:rPr lang="en-US">
                <a:cs typeface="Segoe UI"/>
              </a:rPr>
              <a:t>  glutCreateWindow("Tutorial 01");​</a:t>
            </a:r>
          </a:p>
          <a:p>
            <a:r>
              <a:rPr lang="en-US">
                <a:cs typeface="Segoe UI"/>
              </a:rPr>
              <a:t>  glutDisplayFunc(draw);​</a:t>
            </a:r>
          </a:p>
          <a:p>
            <a:r>
              <a:rPr lang="en-US">
                <a:cs typeface="Segoe UI"/>
              </a:rPr>
              <a:t>  glutMainLoop();​</a:t>
            </a:r>
          </a:p>
          <a:p>
            <a:r>
              <a:rPr lang="en-US">
                <a:cs typeface="Segoe UI"/>
              </a:rPr>
              <a:t>  return 0;​</a:t>
            </a:r>
          </a:p>
          <a:p>
            <a:r>
              <a:rPr lang="en-US">
                <a:cs typeface="Segoe UI"/>
              </a:rPr>
              <a:t>}​</a:t>
            </a:r>
          </a:p>
        </p:txBody>
      </p:sp>
    </p:spTree>
    <p:extLst>
      <p:ext uri="{BB962C8B-B14F-4D97-AF65-F5344CB8AC3E}">
        <p14:creationId xmlns:p14="http://schemas.microsoft.com/office/powerpoint/2010/main" val="83015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C98C-0393-4653-8C4C-692DB5C9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endParaRPr lang="en" dirty="0"/>
          </a:p>
          <a:p>
            <a:r>
              <a:rPr lang="en" dirty="0"/>
              <a:t>OpenGL Programming/Basics/</a:t>
            </a:r>
            <a:r>
              <a:rPr lang="en" dirty="0" err="1"/>
              <a:t>LinesPoints</a:t>
            </a:r>
            <a:br>
              <a:rPr lang="en-US" dirty="0"/>
            </a:br>
            <a:endParaRPr lang="en-US" dirty="0"/>
          </a:p>
          <a:p>
            <a:endParaRPr lang="en-US" dirty="0"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4000-4993-4D90-842F-A9BAAA16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u="sng" dirty="0"/>
              <a:t>Drawing points</a:t>
            </a:r>
          </a:p>
          <a:p>
            <a:pPr marL="0" indent="0">
              <a:buClr>
                <a:srgbClr val="9E3611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glBegin</a:t>
            </a:r>
            <a:r>
              <a:rPr lang="en-US" dirty="0">
                <a:ea typeface="+mn-lt"/>
                <a:cs typeface="+mn-lt"/>
              </a:rPr>
              <a:t>(GL_POINTS);
  glVertex2f(10, 10); 
  glVertex2f(10, 10); 
  glVertex2f(10, 10); 
  glVertex2f(10, 10); 
</a:t>
            </a:r>
            <a:r>
              <a:rPr lang="en-US" dirty="0" err="1">
                <a:ea typeface="+mn-lt"/>
                <a:cs typeface="+mn-lt"/>
              </a:rPr>
              <a:t>glEnd</a:t>
            </a:r>
            <a:r>
              <a:rPr lang="en-US" dirty="0">
                <a:ea typeface="+mn-lt"/>
                <a:cs typeface="+mn-l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4180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2116-3CBC-4C90-A80A-280A5BAF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Drawing lines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5297-7124-4983-AD29-21059F8AF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669" y="3128337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glBegin(GL_LINES);
  glVertex2f(0.5f, 0.5f); 
  glVertex2f(-0.5f, 0.5f); 
  glVertex2f(-0.5f, -0.5f); 
  glVertex2f(0.5f, -0.5f); 
</a:t>
            </a:r>
            <a:r>
              <a:rPr lang="en-US" dirty="0" err="1">
                <a:ea typeface="+mn-lt"/>
                <a:cs typeface="+mn-lt"/>
              </a:rPr>
              <a:t>glEnd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2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FE4F-5F9A-48C4-8DB8-A6F49310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Loop of 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B397-DA86-4076-B24D-D5FDD0A3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glBegin</a:t>
            </a:r>
            <a:r>
              <a:rPr lang="en-US" dirty="0">
                <a:ea typeface="+mn-lt"/>
                <a:cs typeface="+mn-lt"/>
              </a:rPr>
              <a:t>(GL_LINE_LOOP);
  glVertex2f(0.5f, 0.5f); 
  glVertex2f(-0.5f, 0.5f); 
  glVertex2f(-0.5f, -0.5f); 
  glVertex2f(0.5f, -0.5f); 
</a:t>
            </a:r>
            <a:r>
              <a:rPr lang="en-US" dirty="0" err="1">
                <a:ea typeface="+mn-lt"/>
                <a:cs typeface="+mn-lt"/>
              </a:rPr>
              <a:t>glEnd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4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11D3-8584-405D-91CA-6323734F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Connected 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0744-F054-4750-8148-D64E9A4A4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glBegin(GL_LINE_STRIP);
  glVertex2f(0.5f, 0.5f); 
  glVertex2f(-0.5f, 0.5f); 
  glVertex2f(-0.5f, -0.5f); 
  glVertex2f(0.5f, -0.5f); 
</a:t>
            </a:r>
            <a:r>
              <a:rPr lang="en-US" dirty="0" err="1">
                <a:ea typeface="+mn-lt"/>
                <a:cs typeface="+mn-lt"/>
              </a:rPr>
              <a:t>glEnd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4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6685-4EC8-4470-A4B5-18C53244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B774-1D82-4978-A429-95FF1D28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 GL_POINTS,</a:t>
            </a: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 GL_LINES,</a:t>
            </a: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 GL_LINE_STRIP, </a:t>
            </a: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GL_LINE_LOOP, </a:t>
            </a:r>
          </a:p>
          <a:p>
            <a:pPr>
              <a:buClr>
                <a:srgbClr val="9E3611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GL_TRIANGLES,</a:t>
            </a: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 GL_TRIANGLE_STRIP,</a:t>
            </a: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 GL_TRIANGLE_FAN, </a:t>
            </a: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GL_QUADS, </a:t>
            </a: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GL_QUAD_STRIP, and </a:t>
            </a: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GL_POLYGON.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6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412B-7AA4-4A53-AA8C-C8519F38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1057-0A99-4927-8CA3-B877C7EC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glBegin</a:t>
            </a:r>
            <a:r>
              <a:rPr lang="en-US" dirty="0">
                <a:ea typeface="+mn-lt"/>
                <a:cs typeface="+mn-lt"/>
              </a:rPr>
              <a:t>(GL_QUADS);</a:t>
            </a:r>
            <a:endParaRPr lang="en-US" dirty="0"/>
          </a:p>
          <a:p>
            <a:pPr marL="0" indent="0">
              <a:buClr>
                <a:srgbClr val="9E3611"/>
              </a:buClr>
              <a:buNone/>
            </a:pPr>
            <a:r>
              <a:rPr lang="en-US" dirty="0">
                <a:ea typeface="+mn-lt"/>
                <a:cs typeface="+mn-lt"/>
              </a:rPr>
              <a:t>               glVertex2f(-0.25f, 0.25f); // vertex 1</a:t>
            </a:r>
            <a:endParaRPr lang="en-US" dirty="0"/>
          </a:p>
          <a:p>
            <a:pPr marL="0" indent="0">
              <a:buClr>
                <a:srgbClr val="9E3611"/>
              </a:buClr>
              <a:buNone/>
            </a:pPr>
            <a:r>
              <a:rPr lang="en-US" dirty="0">
                <a:ea typeface="+mn-lt"/>
                <a:cs typeface="+mn-lt"/>
              </a:rPr>
              <a:t>               glVertex2f(-0.5f, -0.25f); // vertex 2</a:t>
            </a:r>
            <a:endParaRPr lang="en-US" dirty="0"/>
          </a:p>
          <a:p>
            <a:pPr marL="0" indent="0">
              <a:buClr>
                <a:srgbClr val="9E3611"/>
              </a:buClr>
              <a:buNone/>
            </a:pPr>
            <a:r>
              <a:rPr lang="en-US" dirty="0">
                <a:ea typeface="+mn-lt"/>
                <a:cs typeface="+mn-lt"/>
              </a:rPr>
              <a:t>               glVertex2f(0.5f, -0.25f); // vertex 3</a:t>
            </a:r>
            <a:endParaRPr lang="en-US" dirty="0"/>
          </a:p>
          <a:p>
            <a:pPr marL="0" indent="0">
              <a:buClr>
                <a:srgbClr val="9E3611"/>
              </a:buClr>
              <a:buNone/>
            </a:pPr>
            <a:r>
              <a:rPr lang="en-US" dirty="0">
                <a:ea typeface="+mn-lt"/>
                <a:cs typeface="+mn-lt"/>
              </a:rPr>
              <a:t>               glVertex2f(0.25f, 0.25f); // vertex 4</a:t>
            </a:r>
            <a:endParaRPr lang="en-US" dirty="0"/>
          </a:p>
          <a:p>
            <a:pPr marL="0" indent="0">
              <a:buClr>
                <a:srgbClr val="9E3611"/>
              </a:buClr>
              <a:buNone/>
            </a:pPr>
            <a:r>
              <a:rPr lang="en-US" dirty="0">
                <a:ea typeface="+mn-lt"/>
                <a:cs typeface="+mn-lt"/>
              </a:rPr>
              <a:t>       </a:t>
            </a:r>
            <a:r>
              <a:rPr lang="en-US" dirty="0" err="1">
                <a:ea typeface="+mn-lt"/>
                <a:cs typeface="+mn-lt"/>
              </a:rPr>
              <a:t>glEnd</a:t>
            </a:r>
            <a:r>
              <a:rPr lang="en-US" dirty="0">
                <a:ea typeface="+mn-lt"/>
                <a:cs typeface="+mn-lt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66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Wood Type</vt:lpstr>
      <vt:lpstr>First program</vt:lpstr>
      <vt:lpstr>Simple window program</vt:lpstr>
      <vt:lpstr> OpenGL Programming/Basics/LinesPoints  </vt:lpstr>
      <vt:lpstr>Drawing lines </vt:lpstr>
      <vt:lpstr>Loop of lines</vt:lpstr>
      <vt:lpstr>Connected lines</vt:lpstr>
      <vt:lpstr>Primitive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66</cp:revision>
  <dcterms:created xsi:type="dcterms:W3CDTF">2020-11-06T16:24:28Z</dcterms:created>
  <dcterms:modified xsi:type="dcterms:W3CDTF">2020-11-10T06:41:56Z</dcterms:modified>
</cp:coreProperties>
</file>