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243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618-BD11-4D42-B0E8-CAE9AAC94CC4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078-C352-4F9D-A298-5D0AC2D0FE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45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Script</a:t>
            </a:r>
            <a:r>
              <a:rPr lang="hr-HR" dirty="0" smtClean="0"/>
              <a:t> – definirane</a:t>
            </a:r>
            <a:r>
              <a:rPr lang="hr-HR" baseline="0" dirty="0" smtClean="0"/>
              <a:t> </a:t>
            </a:r>
            <a:r>
              <a:rPr lang="hr-HR" baseline="0" dirty="0" err="1" smtClean="0"/>
              <a:t>public</a:t>
            </a:r>
            <a:r>
              <a:rPr lang="hr-HR" baseline="0" dirty="0" smtClean="0"/>
              <a:t> atributi koji se mogu uređivati direktno iz editora, </a:t>
            </a:r>
            <a:r>
              <a:rPr lang="hr-HR" baseline="0" dirty="0" err="1" smtClean="0"/>
              <a:t>View</a:t>
            </a:r>
            <a:r>
              <a:rPr lang="hr-HR" baseline="0" dirty="0" smtClean="0"/>
              <a:t> </a:t>
            </a:r>
            <a:r>
              <a:rPr lang="hr-HR" baseline="0" dirty="0" err="1" smtClean="0"/>
              <a:t>Mask</a:t>
            </a:r>
            <a:r>
              <a:rPr lang="hr-HR" baseline="0" dirty="0" smtClean="0"/>
              <a:t> definira koji objekti ometaju preglednost</a:t>
            </a:r>
          </a:p>
          <a:p>
            <a:r>
              <a:rPr lang="hr-HR" baseline="0" dirty="0" err="1" smtClean="0"/>
              <a:t>Rigidbody</a:t>
            </a:r>
            <a:r>
              <a:rPr lang="hr-HR" baseline="0" dirty="0" smtClean="0"/>
              <a:t> – Stavlja kretnju objekta pod kontrolu </a:t>
            </a:r>
            <a:r>
              <a:rPr lang="hr-HR" baseline="0" dirty="0" err="1" smtClean="0"/>
              <a:t>Unity</a:t>
            </a:r>
            <a:r>
              <a:rPr lang="hr-HR" baseline="0" dirty="0" smtClean="0"/>
              <a:t> </a:t>
            </a:r>
            <a:r>
              <a:rPr lang="hr-HR" baseline="0" dirty="0" err="1" smtClean="0"/>
              <a:t>physics</a:t>
            </a:r>
            <a:r>
              <a:rPr lang="hr-HR" baseline="0" dirty="0" smtClean="0"/>
              <a:t> </a:t>
            </a:r>
            <a:r>
              <a:rPr lang="hr-HR" baseline="0" dirty="0" err="1" smtClean="0"/>
              <a:t>enginea</a:t>
            </a:r>
            <a:r>
              <a:rPr lang="hr-HR" baseline="0" dirty="0" smtClean="0"/>
              <a:t> -&gt; bez ikakvog programiranja na sila </a:t>
            </a:r>
            <a:r>
              <a:rPr lang="hr-HR" baseline="0" dirty="0" err="1" smtClean="0"/>
              <a:t>gravitace</a:t>
            </a:r>
            <a:r>
              <a:rPr lang="hr-HR" baseline="0" dirty="0" smtClean="0"/>
              <a:t> će ga vući prema dolje i reagirati će na kolizije sa drugim objektima</a:t>
            </a:r>
          </a:p>
          <a:p>
            <a:r>
              <a:rPr lang="hr-HR" baseline="0" dirty="0" err="1" smtClean="0"/>
              <a:t>Colider</a:t>
            </a:r>
            <a:r>
              <a:rPr lang="hr-HR" baseline="0" dirty="0" smtClean="0"/>
              <a:t> – definira oblik „kutije” oko objekta za lakši izračun </a:t>
            </a:r>
            <a:r>
              <a:rPr lang="hr-HR" baseline="0" smtClean="0"/>
              <a:t>fizičkih kolizija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3E078-C352-4F9D-A298-5D0AC2D0FED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64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57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05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207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17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09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974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736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5369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27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29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093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534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761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331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14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30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10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192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Tippy</a:t>
            </a:r>
            <a:r>
              <a:rPr lang="hr-HR" dirty="0" smtClean="0"/>
              <a:t> </a:t>
            </a:r>
            <a:r>
              <a:rPr lang="hr-HR" dirty="0" err="1" smtClean="0"/>
              <a:t>Toes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r-HR" dirty="0" err="1" smtClean="0"/>
              <a:t>Stealth</a:t>
            </a:r>
            <a:r>
              <a:rPr lang="hr-HR" dirty="0" smtClean="0"/>
              <a:t> game – 3d računalna grafika</a:t>
            </a:r>
          </a:p>
          <a:p>
            <a:r>
              <a:rPr lang="hr-HR" dirty="0" smtClean="0"/>
              <a:t>Dominik Bošnjak</a:t>
            </a:r>
          </a:p>
          <a:p>
            <a:r>
              <a:rPr lang="hr-HR" dirty="0" smtClean="0"/>
              <a:t>ETFOS, 2021.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822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Interakcije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Detekcija igrača</a:t>
            </a:r>
          </a:p>
          <a:p>
            <a:pPr lvl="1"/>
            <a:r>
              <a:rPr lang="hr-HR" dirty="0" smtClean="0"/>
              <a:t>Provjeriti je li udaljenost između igrača i zaštitara manja od dužine vidnog polja</a:t>
            </a:r>
          </a:p>
          <a:p>
            <a:pPr lvl="1"/>
            <a:r>
              <a:rPr lang="hr-HR" dirty="0" smtClean="0"/>
              <a:t>Provjeriti je li igrač unutar kuta vidnog polja</a:t>
            </a:r>
          </a:p>
          <a:p>
            <a:pPr lvl="1"/>
            <a:r>
              <a:rPr lang="hr-HR" dirty="0" smtClean="0"/>
              <a:t>Provjeriti ometa li prepreka vidno polje zaštitara</a:t>
            </a:r>
          </a:p>
          <a:p>
            <a:endParaRPr lang="hr-HR" dirty="0"/>
          </a:p>
          <a:p>
            <a:r>
              <a:rPr lang="hr-HR" dirty="0" smtClean="0"/>
              <a:t>Interakcija sa okolinom</a:t>
            </a:r>
          </a:p>
          <a:p>
            <a:pPr lvl="1"/>
            <a:r>
              <a:rPr lang="hr-HR" dirty="0" smtClean="0"/>
              <a:t>Ako je igrač dovoljno blizu objekta, prikazati uputu za interakciju</a:t>
            </a:r>
          </a:p>
          <a:p>
            <a:pPr lvl="1"/>
            <a:r>
              <a:rPr lang="hr-HR" dirty="0" smtClean="0"/>
              <a:t>Pokreće se 2D mini game, pobjedom aktivira se animacija</a:t>
            </a:r>
          </a:p>
          <a:p>
            <a:pPr lvl="1"/>
            <a:endParaRPr lang="hr-HR" dirty="0" smtClean="0"/>
          </a:p>
        </p:txBody>
      </p:sp>
      <p:pic>
        <p:nvPicPr>
          <p:cNvPr id="4" name="Slika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11687" y="2988674"/>
            <a:ext cx="2324100" cy="1333500"/>
          </a:xfrm>
          <a:prstGeom prst="rect">
            <a:avLst/>
          </a:prstGeom>
        </p:spPr>
      </p:pic>
      <p:pic>
        <p:nvPicPr>
          <p:cNvPr id="5" name="Slika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3026" y="3518536"/>
            <a:ext cx="1777637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-300445" y="2688967"/>
            <a:ext cx="8610600" cy="1293028"/>
          </a:xfrm>
        </p:spPr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21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Koncept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Neprimjetno doći do kraja </a:t>
            </a:r>
            <a:r>
              <a:rPr lang="hr-HR" dirty="0" err="1" smtClean="0"/>
              <a:t>levela</a:t>
            </a:r>
            <a:endParaRPr lang="hr-HR" dirty="0" smtClean="0"/>
          </a:p>
          <a:p>
            <a:r>
              <a:rPr lang="hr-HR" dirty="0" smtClean="0"/>
              <a:t>Na putu:</a:t>
            </a:r>
          </a:p>
          <a:p>
            <a:pPr lvl="1"/>
            <a:r>
              <a:rPr lang="hr-HR" dirty="0" smtClean="0"/>
              <a:t>Izbjegavati patrolirajuće zaštitare</a:t>
            </a:r>
          </a:p>
          <a:p>
            <a:pPr lvl="1"/>
            <a:r>
              <a:rPr lang="hr-HR" dirty="0" smtClean="0"/>
              <a:t>Koristiti okolinu u svoju korist</a:t>
            </a:r>
          </a:p>
          <a:p>
            <a:pPr lvl="1"/>
            <a:r>
              <a:rPr lang="hr-HR" dirty="0" smtClean="0"/>
              <a:t>Prijeći mini-game za otvaranje vrata / onesposobljavanje zaštitara</a:t>
            </a:r>
          </a:p>
          <a:p>
            <a:r>
              <a:rPr lang="hr-HR" dirty="0" smtClean="0"/>
              <a:t>Kontrole: </a:t>
            </a:r>
          </a:p>
          <a:p>
            <a:pPr lvl="1"/>
            <a:r>
              <a:rPr lang="hr-HR" dirty="0" smtClean="0"/>
              <a:t>Kretnja – WASD / </a:t>
            </a:r>
            <a:r>
              <a:rPr lang="hr-HR" dirty="0" err="1" smtClean="0">
                <a:sym typeface="Wingdings" panose="05000000000000000000" pitchFamily="2" charset="2"/>
              </a:rPr>
              <a:t>arrow</a:t>
            </a:r>
            <a:r>
              <a:rPr lang="hr-HR" dirty="0" smtClean="0">
                <a:sym typeface="Wingdings" panose="05000000000000000000" pitchFamily="2" charset="2"/>
              </a:rPr>
              <a:t> </a:t>
            </a:r>
            <a:r>
              <a:rPr lang="hr-HR" dirty="0" err="1" smtClean="0">
                <a:sym typeface="Wingdings" panose="05000000000000000000" pitchFamily="2" charset="2"/>
              </a:rPr>
              <a:t>keys</a:t>
            </a:r>
            <a:endParaRPr lang="hr-HR" dirty="0" smtClean="0">
              <a:sym typeface="Wingdings" panose="05000000000000000000" pitchFamily="2" charset="2"/>
            </a:endParaRPr>
          </a:p>
          <a:p>
            <a:pPr lvl="1"/>
            <a:r>
              <a:rPr lang="hr-HR" dirty="0" smtClean="0">
                <a:sym typeface="Wingdings" panose="05000000000000000000" pitchFamily="2" charset="2"/>
              </a:rPr>
              <a:t>Interakcija - 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23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Razvojna okolina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Unity</a:t>
            </a:r>
            <a:r>
              <a:rPr lang="hr-HR" dirty="0" smtClean="0"/>
              <a:t> 3D</a:t>
            </a:r>
          </a:p>
          <a:p>
            <a:r>
              <a:rPr lang="hr-HR" dirty="0" smtClean="0"/>
              <a:t>Korišteni besplatni </a:t>
            </a:r>
            <a:r>
              <a:rPr lang="hr-HR" dirty="0" err="1" smtClean="0"/>
              <a:t>asseti</a:t>
            </a:r>
            <a:r>
              <a:rPr lang="hr-HR" dirty="0" smtClean="0"/>
              <a:t> iz </a:t>
            </a:r>
            <a:r>
              <a:rPr lang="hr-HR" dirty="0" err="1" smtClean="0"/>
              <a:t>unity</a:t>
            </a:r>
            <a:r>
              <a:rPr lang="hr-HR" dirty="0" smtClean="0"/>
              <a:t> </a:t>
            </a:r>
            <a:r>
              <a:rPr lang="hr-HR" dirty="0" err="1" smtClean="0"/>
              <a:t>asset</a:t>
            </a:r>
            <a:r>
              <a:rPr lang="hr-HR" dirty="0" smtClean="0"/>
              <a:t> </a:t>
            </a:r>
            <a:r>
              <a:rPr lang="hr-HR" dirty="0" err="1" smtClean="0"/>
              <a:t>store</a:t>
            </a:r>
            <a:endParaRPr lang="hr-HR" dirty="0" smtClean="0"/>
          </a:p>
          <a:p>
            <a:r>
              <a:rPr lang="hr-HR" dirty="0" smtClean="0"/>
              <a:t>Rađene animacije pomoću </a:t>
            </a:r>
            <a:r>
              <a:rPr lang="hr-HR" dirty="0" err="1" smtClean="0"/>
              <a:t>Unity</a:t>
            </a:r>
            <a:r>
              <a:rPr lang="hr-HR" dirty="0" smtClean="0"/>
              <a:t> animatora</a:t>
            </a:r>
          </a:p>
          <a:p>
            <a:r>
              <a:rPr lang="hr-HR" dirty="0" smtClean="0"/>
              <a:t>Programirano u C#</a:t>
            </a:r>
          </a:p>
        </p:txBody>
      </p:sp>
    </p:spTree>
    <p:extLst>
      <p:ext uri="{BB962C8B-B14F-4D97-AF65-F5344CB8AC3E}">
        <p14:creationId xmlns:p14="http://schemas.microsoft.com/office/powerpoint/2010/main" val="3012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Animacije</a:t>
            </a:r>
            <a:endParaRPr lang="hr-HR" dirty="0"/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>
          <a:xfrm>
            <a:off x="685800" y="2194560"/>
            <a:ext cx="3913909" cy="4024125"/>
          </a:xfrm>
        </p:spPr>
        <p:txBody>
          <a:bodyPr/>
          <a:lstStyle/>
          <a:p>
            <a:r>
              <a:rPr lang="hr-HR" dirty="0" smtClean="0"/>
              <a:t>Animator </a:t>
            </a:r>
            <a:r>
              <a:rPr lang="hr-HR" dirty="0" smtClean="0">
                <a:sym typeface="Wingdings" panose="05000000000000000000" pitchFamily="2" charset="2"/>
              </a:rPr>
              <a:t> State </a:t>
            </a:r>
            <a:r>
              <a:rPr lang="hr-HR" dirty="0" err="1" smtClean="0">
                <a:sym typeface="Wingdings" panose="05000000000000000000" pitchFamily="2" charset="2"/>
              </a:rPr>
              <a:t>machine</a:t>
            </a:r>
            <a:r>
              <a:rPr lang="hr-HR" dirty="0" smtClean="0">
                <a:sym typeface="Wingdings" panose="05000000000000000000" pitchFamily="2" charset="2"/>
              </a:rPr>
              <a:t>, definiranje uvjetovani prijelazi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 err="1" smtClean="0">
                <a:sym typeface="Wingdings" panose="05000000000000000000" pitchFamily="2" charset="2"/>
              </a:rPr>
              <a:t>Animation</a:t>
            </a:r>
            <a:r>
              <a:rPr lang="hr-HR" dirty="0" smtClean="0">
                <a:sym typeface="Wingdings" panose="05000000000000000000" pitchFamily="2" charset="2"/>
              </a:rPr>
              <a:t>  promjene svojstva objekta tokom vremena</a:t>
            </a:r>
            <a:endParaRPr lang="hr-HR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99" y="4085722"/>
            <a:ext cx="7444001" cy="2132963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65" y="2057401"/>
            <a:ext cx="7372635" cy="18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Animacije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39" y="1665909"/>
            <a:ext cx="6155161" cy="5117289"/>
          </a:xfrm>
          <a:prstGeom prst="rect">
            <a:avLst/>
          </a:prstGeom>
        </p:spPr>
      </p:pic>
      <p:sp>
        <p:nvSpPr>
          <p:cNvPr id="6" name="Rezervirano mjesto sadržaja 5"/>
          <p:cNvSpPr>
            <a:spLocks noGrp="1"/>
          </p:cNvSpPr>
          <p:nvPr>
            <p:ph idx="1"/>
          </p:nvPr>
        </p:nvSpPr>
        <p:spPr>
          <a:xfrm>
            <a:off x="685800" y="2194560"/>
            <a:ext cx="4375727" cy="4024125"/>
          </a:xfrm>
        </p:spPr>
        <p:txBody>
          <a:bodyPr/>
          <a:lstStyle/>
          <a:p>
            <a:r>
              <a:rPr lang="hr-HR" dirty="0" smtClean="0"/>
              <a:t>Dodavanje Animator </a:t>
            </a:r>
            <a:r>
              <a:rPr lang="hr-HR" dirty="0" err="1" smtClean="0"/>
              <a:t>Controllera</a:t>
            </a:r>
            <a:r>
              <a:rPr lang="hr-HR" dirty="0" smtClean="0"/>
              <a:t> i Skripte ponašanja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25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Ostale komponente objekta</a:t>
            </a:r>
            <a:endParaRPr lang="hr-HR" dirty="0"/>
          </a:p>
        </p:txBody>
      </p:sp>
      <p:pic>
        <p:nvPicPr>
          <p:cNvPr id="6" name="Rezervirano mjesto sadržaja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5902" y="2287279"/>
            <a:ext cx="5176098" cy="3574288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87" y="2223349"/>
            <a:ext cx="6288031" cy="37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Kretnje</a:t>
            </a:r>
            <a:br>
              <a:rPr lang="hr-HR" dirty="0" smtClean="0"/>
            </a:br>
            <a:endParaRPr lang="hr-HR" sz="20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Trasform</a:t>
            </a:r>
            <a:r>
              <a:rPr lang="hr-HR" dirty="0" smtClean="0"/>
              <a:t> klasa </a:t>
            </a:r>
            <a:r>
              <a:rPr lang="hr-HR" dirty="0" smtClean="0">
                <a:sym typeface="Wingdings" panose="05000000000000000000" pitchFamily="2" charset="2"/>
              </a:rPr>
              <a:t> za </a:t>
            </a:r>
            <a:r>
              <a:rPr lang="hr-HR" dirty="0" err="1" smtClean="0">
                <a:sym typeface="Wingdings" panose="05000000000000000000" pitchFamily="2" charset="2"/>
              </a:rPr>
              <a:t>minipuliranje</a:t>
            </a:r>
            <a:r>
              <a:rPr lang="hr-HR" dirty="0" smtClean="0">
                <a:sym typeface="Wingdings" panose="05000000000000000000" pitchFamily="2" charset="2"/>
              </a:rPr>
              <a:t> pozicijom, transformacijama i rotacijom objekta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Vector3 klasa  za prosljeđivanje 3D pozicija i smjerova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Brzina -&gt; mjera koliku udaljenost objekt prijeđe u </a:t>
            </a:r>
            <a:r>
              <a:rPr lang="hr-HR" dirty="0" err="1" smtClean="0">
                <a:sym typeface="Wingdings" panose="05000000000000000000" pitchFamily="2" charset="2"/>
              </a:rPr>
              <a:t>seknudi</a:t>
            </a:r>
            <a:endParaRPr lang="hr-HR" dirty="0" smtClean="0">
              <a:sym typeface="Wingdings" panose="05000000000000000000" pitchFamily="2" charset="2"/>
            </a:endParaRPr>
          </a:p>
          <a:p>
            <a:r>
              <a:rPr lang="hr-HR" dirty="0" err="1" smtClean="0">
                <a:sym typeface="Wingdings" panose="05000000000000000000" pitchFamily="2" charset="2"/>
              </a:rPr>
              <a:t>Velocity</a:t>
            </a:r>
            <a:r>
              <a:rPr lang="hr-HR" dirty="0" smtClean="0">
                <a:sym typeface="Wingdings" panose="05000000000000000000" pitchFamily="2" charset="2"/>
              </a:rPr>
              <a:t> -&gt; vektor koji opisuje udaljenost i smjer u kojem se objekt kreće</a:t>
            </a:r>
          </a:p>
          <a:p>
            <a:r>
              <a:rPr lang="hr-HR" dirty="0" err="1" smtClean="0">
                <a:sym typeface="Wingdings" panose="05000000000000000000" pitchFamily="2" charset="2"/>
              </a:rPr>
              <a:t>Velocity</a:t>
            </a:r>
            <a:r>
              <a:rPr lang="hr-HR" dirty="0" smtClean="0">
                <a:sym typeface="Wingdings" panose="05000000000000000000" pitchFamily="2" charset="2"/>
              </a:rPr>
              <a:t> = brzina * smjer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Količina kretnje  = </a:t>
            </a:r>
            <a:r>
              <a:rPr lang="hr-HR" dirty="0" err="1" smtClean="0">
                <a:sym typeface="Wingdings" panose="05000000000000000000" pitchFamily="2" charset="2"/>
              </a:rPr>
              <a:t>Velocity</a:t>
            </a:r>
            <a:r>
              <a:rPr lang="hr-HR" dirty="0" smtClean="0">
                <a:sym typeface="Wingdings" panose="05000000000000000000" pitchFamily="2" charset="2"/>
              </a:rPr>
              <a:t> * vrijeme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03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Kretnje</a:t>
            </a:r>
            <a:br>
              <a:rPr lang="hr-HR" dirty="0" smtClean="0"/>
            </a:br>
            <a:r>
              <a:rPr lang="hr-HR" sz="2000" dirty="0" smtClean="0"/>
              <a:t>Igrač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Dohvatiti korisnikov unos u obliku Vectora3</a:t>
            </a:r>
          </a:p>
          <a:p>
            <a:r>
              <a:rPr lang="hr-HR" dirty="0" smtClean="0"/>
              <a:t>Normalizirati dobivenu vrijednost kako bi dobili smjer</a:t>
            </a:r>
          </a:p>
          <a:p>
            <a:r>
              <a:rPr lang="hr-HR" dirty="0" smtClean="0"/>
              <a:t>Izračunati kut ovisno o unosnom vektoru kako bi se igrač okrenuo u pravilnom smjeru</a:t>
            </a:r>
          </a:p>
          <a:p>
            <a:r>
              <a:rPr lang="hr-HR" dirty="0" smtClean="0"/>
              <a:t>Pomaknuti igrača odgovarajuću udaljenost</a:t>
            </a:r>
          </a:p>
          <a:p>
            <a:r>
              <a:rPr lang="hr-HR" dirty="0" smtClean="0"/>
              <a:t>Dodano moguće izgladiti kretnju (</a:t>
            </a:r>
            <a:r>
              <a:rPr lang="hr-HR" dirty="0" err="1" smtClean="0"/>
              <a:t>SmoothDamp</a:t>
            </a:r>
            <a:r>
              <a:rPr lang="hr-HR" dirty="0" smtClean="0"/>
              <a:t>) </a:t>
            </a:r>
            <a:r>
              <a:rPr lang="hr-HR" dirty="0" smtClean="0">
                <a:sym typeface="Wingdings" panose="05000000000000000000" pitchFamily="2" charset="2"/>
              </a:rPr>
              <a:t> mijenja magnitudu vektora prema željenoj vrijednost kroz neko vrijeme ne </a:t>
            </a:r>
            <a:r>
              <a:rPr lang="hr-HR" dirty="0" err="1" smtClean="0">
                <a:sym typeface="Wingdings" panose="05000000000000000000" pitchFamily="2" charset="2"/>
              </a:rPr>
              <a:t>instantno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1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kretnje</a:t>
            </a:r>
            <a:br>
              <a:rPr lang="hr-HR" dirty="0" smtClean="0"/>
            </a:br>
            <a:r>
              <a:rPr lang="hr-HR" sz="2000" dirty="0" smtClean="0"/>
              <a:t>zaštitari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Definirane statične točke (</a:t>
            </a:r>
            <a:r>
              <a:rPr lang="en-US" dirty="0" smtClean="0"/>
              <a:t>waypoint</a:t>
            </a:r>
            <a:r>
              <a:rPr lang="hr-HR" dirty="0" smtClean="0"/>
              <a:t>) koji predstavljaju putanju </a:t>
            </a:r>
          </a:p>
          <a:p>
            <a:r>
              <a:rPr lang="hr-HR" dirty="0" smtClean="0"/>
              <a:t>Okrenuti zaštitara prema točki, sačekati određeno vrijeme</a:t>
            </a:r>
          </a:p>
          <a:p>
            <a:r>
              <a:rPr lang="hr-HR" dirty="0" smtClean="0"/>
              <a:t>Pomaknuti ga prema sljedećoj točki</a:t>
            </a:r>
          </a:p>
          <a:p>
            <a:endParaRPr lang="hr-HR" dirty="0" smtClean="0"/>
          </a:p>
          <a:p>
            <a:r>
              <a:rPr lang="hr-HR" dirty="0" smtClean="0"/>
              <a:t>Pošto se zaštitar mora kretati beskonačno, kako bi se izbjeglo zamrzavanje igre pri kretanju zaštitara koriste se COROUTINE</a:t>
            </a:r>
          </a:p>
          <a:p>
            <a:r>
              <a:rPr lang="hr-HR" dirty="0" smtClean="0"/>
              <a:t>Funkcije koje mogu zaustaviti svoje izvršavanje dok </a:t>
            </a:r>
            <a:r>
              <a:rPr lang="en-US" dirty="0" smtClean="0"/>
              <a:t>ne </a:t>
            </a:r>
            <a:r>
              <a:rPr lang="hr-HR" dirty="0" smtClean="0"/>
              <a:t>dobiju povratnu vrijednost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73" y="5161716"/>
            <a:ext cx="3627582" cy="15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paravanje">
  <a:themeElements>
    <a:clrScheme name="Isparavanj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Isparavanj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sparavanj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TM04033937[[fn=Isparavanje]]</Template>
  <TotalTime>3327</TotalTime>
  <Words>377</Words>
  <Application>Microsoft Office PowerPoint</Application>
  <PresentationFormat>Široki zaslon</PresentationFormat>
  <Paragraphs>59</Paragraphs>
  <Slides>11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Isparavanje</vt:lpstr>
      <vt:lpstr>Tippy Toes</vt:lpstr>
      <vt:lpstr>Koncept</vt:lpstr>
      <vt:lpstr>Razvojna okolina</vt:lpstr>
      <vt:lpstr>Animacije</vt:lpstr>
      <vt:lpstr>Animacije</vt:lpstr>
      <vt:lpstr>Ostale komponente objekta</vt:lpstr>
      <vt:lpstr>Kretnje </vt:lpstr>
      <vt:lpstr>Kretnje Igrač</vt:lpstr>
      <vt:lpstr>kretnje zaštitari</vt:lpstr>
      <vt:lpstr>Interakcije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Tippy Toes</dc:title>
  <dc:creator>dominik bosnjak</dc:creator>
  <cp:lastModifiedBy>dominik bosnjak</cp:lastModifiedBy>
  <cp:revision>19</cp:revision>
  <dcterms:created xsi:type="dcterms:W3CDTF">2021-07-03T08:28:47Z</dcterms:created>
  <dcterms:modified xsi:type="dcterms:W3CDTF">2021-07-05T17:50:59Z</dcterms:modified>
</cp:coreProperties>
</file>