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BD8F0E-5DCE-5DAE-9DFB-54E558604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0A9E970-DAAB-28F6-710B-3B8D5F3E2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E56FD6-85FF-A176-27B6-A14F387BC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31F7-7447-4021-839C-72C2856F9772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2E03F1-5C8B-CDF6-6C4D-9DF319D94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F1C6DB-408B-3F84-AB5C-A050CB53B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3092-40EB-4FA8-812F-479CFC1F7E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6204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06039E-A1AB-27FA-AF23-747CE34AB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F855643-4E42-4D74-579E-25A26C3E3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9A8736-262C-B3D2-1F4B-3257C3912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31F7-7447-4021-839C-72C2856F9772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E9A9B6-CB14-1FDB-F671-FD83D5EBD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AF11EE-80F6-5201-DEB3-452436BF5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3092-40EB-4FA8-812F-479CFC1F7E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3907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74F3583-B17C-12DB-AE5E-30F3E47091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BDFCC21-C880-3DCC-798D-0748A550D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FEAA0F-B6D5-83D8-D493-5C5CAABFD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31F7-7447-4021-839C-72C2856F9772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D5E161-B294-FB96-52E8-2E3531DDB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6B6CF4-FD70-15F3-136C-17DAD2F9B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3092-40EB-4FA8-812F-479CFC1F7E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897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C1CE9E-9E6C-29DE-2B57-ADA4A62F6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67700B-90A8-C8AD-4518-CBF0A7F76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00E94B-0EE0-9A7C-AEE9-354706078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31F7-7447-4021-839C-72C2856F9772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55C1D2-D168-9C06-DD9C-B6DC4855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B5236A-81CD-D16F-851E-7F78E347D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3092-40EB-4FA8-812F-479CFC1F7E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765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6EF62-A62E-BB2F-A3C1-8536E9AC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F245A7-1F10-27CE-7F62-719D576ED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B8B665-27C4-D69F-82AB-FD1C144BB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31F7-7447-4021-839C-72C2856F9772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73D763-9AD1-5757-EE01-9C956BE99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24DF3D-F0CD-FD80-CA20-A9BFF86D0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3092-40EB-4FA8-812F-479CFC1F7E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9337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1F1BEF-892F-1E53-91AB-BDED10C3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AB1DE1-442D-D1AD-1B26-1E67BD7939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2AB9245-A696-C3D7-5ED4-B0B5787FA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02CE82A-963E-6F33-B1B0-A3940DCEF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31F7-7447-4021-839C-72C2856F9772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AA1C04F-62E4-90C2-8891-450E0FFC7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0DFC9C4-320E-BF69-0839-52555E111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3092-40EB-4FA8-812F-479CFC1F7E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053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F334E5-8125-9688-299B-1D8871475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DCCE91-C175-CC9B-42C5-1E31FEFB1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9E0ADD-CC46-226C-3ADB-4B0F1EE6B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A607E42-91C6-10E1-DEA4-56E2C9B55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87137E9-AC46-AAD0-87C8-CD6CA4ED98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B2805D7-69C0-1DDA-7DE3-A11803635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31F7-7447-4021-839C-72C2856F9772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D287193-2D05-D935-4D33-EED07AB95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5CFA889-EC24-9E34-9394-4583735E1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3092-40EB-4FA8-812F-479CFC1F7E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139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95212A-AE15-0CED-A8BD-ED31C0B9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DF330D9-AE79-2413-48A8-C24D0E1BF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31F7-7447-4021-839C-72C2856F9772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5A3999E-EB92-782A-66BB-91AC8EBB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F13562E-0D22-3F48-1AB6-B8FDE29AB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3092-40EB-4FA8-812F-479CFC1F7E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859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60D799A-2FB8-A151-57F1-3D7D9A568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31F7-7447-4021-839C-72C2856F9772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D61CF14-83AD-6C35-698A-810CBD1FE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A046F93-C623-648F-3635-FB7A6331A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3092-40EB-4FA8-812F-479CFC1F7E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848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FC1943-B6CF-0DA6-F7D4-AF697D1A6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291DE7-3428-065E-996D-6BD935E98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920947B-660B-4245-7210-77087A112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2C1EA4C-6CD6-9919-D1F8-2DAC6FF45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31F7-7447-4021-839C-72C2856F9772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70BD7F6-B535-489E-7031-B8D53483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2529DF-4353-9F88-DCF0-4604053CA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3092-40EB-4FA8-812F-479CFC1F7E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984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F6507C-926F-AA80-7518-D5102FDF3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0170778-5C74-3277-BB14-41AA3F0194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117F56B-84E1-A050-76AA-D5619DE07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E51F4E-69F8-8588-A2A1-9A11DEE4E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31F7-7447-4021-839C-72C2856F9772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46F4CB1-775F-47BD-F579-DF2E4181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A3FF7F2-06DC-B226-7101-B5BB4626B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3092-40EB-4FA8-812F-479CFC1F7E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72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20C498-68F7-6F44-38AA-AB1008DF6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967F4E-74C2-72BA-6FA1-C2B5088D1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D0F8FF-B007-A867-2961-AE49D4495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C31F7-7447-4021-839C-72C2856F9772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D0FFC6-C548-66F3-F44A-8619466BE0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2AAD1E-CC7B-8372-5CB7-44E3CE4F7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C3092-40EB-4FA8-812F-479CFC1F7E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501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978B39-9DCE-D243-9FF5-0EDFFE6E76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ООП. Полиморфизм.</a:t>
            </a:r>
          </a:p>
        </p:txBody>
      </p:sp>
    </p:spTree>
    <p:extLst>
      <p:ext uri="{BB962C8B-B14F-4D97-AF65-F5344CB8AC3E}">
        <p14:creationId xmlns:p14="http://schemas.microsoft.com/office/powerpoint/2010/main" val="2938864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D91B50-C419-1B4D-D7AE-5EE34D14F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311983F-6332-668A-68DA-110C273A1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91" y="1112109"/>
            <a:ext cx="10966617" cy="463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911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D25594E-B1B2-924E-4861-4239DC6E8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464" y="1574728"/>
            <a:ext cx="8207071" cy="370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049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508922B-4DD9-D204-2D78-DCEAE5B2B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348" y="3749041"/>
            <a:ext cx="9108760" cy="237928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E9925BA-6DCF-4082-2332-BAB1E196B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61" y="264565"/>
            <a:ext cx="5665471" cy="284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901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E34FCA-BB61-A3D1-98EF-7B8E15BAA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Абстрактные классы</a:t>
            </a:r>
          </a:p>
        </p:txBody>
      </p:sp>
    </p:spTree>
    <p:extLst>
      <p:ext uri="{BB962C8B-B14F-4D97-AF65-F5344CB8AC3E}">
        <p14:creationId xmlns:p14="http://schemas.microsoft.com/office/powerpoint/2010/main" val="3516398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B2768D5-FF86-EA7D-C1B2-230ED348B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657" y="1025309"/>
            <a:ext cx="9494686" cy="202799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871C49B-4796-CC3B-CF64-3C0BDBFE1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778" y="3641698"/>
            <a:ext cx="7482443" cy="158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588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A80D86B-3062-AE97-6B8D-3D227C0A8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675" y="1075434"/>
            <a:ext cx="6484649" cy="470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343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5A5EC49-9CAF-F58B-0D87-14EF1044F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852" y="889911"/>
            <a:ext cx="4926293" cy="224231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E96AE84-DD5B-62E9-DE5D-AF33BCFE3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749" y="3429000"/>
            <a:ext cx="9014501" cy="209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345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D085CA7-E699-55B3-484F-747505DFA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187" y="825977"/>
            <a:ext cx="6963626" cy="532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284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BAF93DF-8F96-E36B-AA3D-B66DDC529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893" y="1106393"/>
            <a:ext cx="8290214" cy="464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517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E3C7F1A-3A37-DD50-C854-DAB5EE407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0" y="1652336"/>
            <a:ext cx="12088980" cy="119218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43A1646-8989-CE22-6CF1-2DCF393F6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528" y="3835632"/>
            <a:ext cx="7826944" cy="137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968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888F996-063C-7CAB-AD66-A9B6D86E0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6851"/>
            <a:ext cx="8020710" cy="498429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F82CF6B-91A7-64FC-632F-1B21EFEBC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789" y="580037"/>
            <a:ext cx="5486792" cy="117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242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4AA2F79-EEB2-F13B-B185-B1CD5D9BE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244" y="912649"/>
            <a:ext cx="8027512" cy="503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450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6117258-8DBF-F2C5-C9AF-68DB742AA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23" y="683813"/>
            <a:ext cx="4825954" cy="157771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0234088-B4FA-9AD6-D864-71208F8A6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877" y="2952340"/>
            <a:ext cx="5274245" cy="328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839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728F0AB-6994-787F-95D4-195021DE1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000" y="443575"/>
            <a:ext cx="8703999" cy="122619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F68162E-10BD-298F-92C9-EF7CB37AA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818" y="2529167"/>
            <a:ext cx="10614361" cy="135326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AB385A2-B020-A997-90A6-36ADD886D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818" y="3882429"/>
            <a:ext cx="8033442" cy="119513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D7662BE-A44D-FA68-25E3-3DC1438C43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818" y="5077561"/>
            <a:ext cx="9914325" cy="111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442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65D84DF-305E-A955-ED12-3C46D0EE6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23" y="683813"/>
            <a:ext cx="4825954" cy="157771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48AE0C8-2594-F1A6-89D4-00DEA20B7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493" y="2842867"/>
            <a:ext cx="7093014" cy="280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118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B7A096-1FE4-3C14-FA0B-86D3BDA2A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FD55F4-DAB8-29BD-7805-341B9BE43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474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0E849B4-5590-4259-DDF9-E050C15E6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807" y="1407993"/>
            <a:ext cx="3018386" cy="202100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DD45227-76AC-76E6-02F7-B1D0BD8F1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9641" y="3809086"/>
            <a:ext cx="541271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0117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72DE983-08C9-FEED-6D40-4587DAA91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038" y="1754784"/>
            <a:ext cx="6507923" cy="334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340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B6009ED-6B47-FF6E-DAC2-3BB4857D8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804" y="2629385"/>
            <a:ext cx="8862391" cy="159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295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FAB8C8B-81B9-DF46-97F5-CD743EE1C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89" y="1253331"/>
            <a:ext cx="1113722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89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6">
            <a:extLst>
              <a:ext uri="{FF2B5EF4-FFF2-40B4-BE49-F238E27FC236}">
                <a16:creationId xmlns:a16="http://schemas.microsoft.com/office/drawing/2014/main" id="{5B209091-1548-E820-45D6-AB9A9E8CC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00" y="1253331"/>
            <a:ext cx="10760599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383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412545-F6B4-785F-E7EC-B7E7D3EE0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8E51076-C53D-66C5-05D4-A531E3AA6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69" y="442754"/>
            <a:ext cx="4219946" cy="597249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90D8896-AF86-A3C5-5D77-C997C0CB8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251" y="1690688"/>
            <a:ext cx="6361821" cy="360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38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C087CAF-138A-1E1A-884B-82928FEAC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32" y="2119762"/>
            <a:ext cx="5994368" cy="270868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00DD2AC-0D46-A128-FF20-05E576A18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8828" y="2292684"/>
            <a:ext cx="5225613" cy="262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800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B9B12B-0908-EFB7-91A2-B7688BDDD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Виртуальные члены класса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77606F-8093-F7AC-99B1-D1E437063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virtual </a:t>
            </a:r>
          </a:p>
          <a:p>
            <a:pPr marL="0" indent="0">
              <a:buNone/>
            </a:pPr>
            <a:r>
              <a:rPr lang="ru-RU" sz="3200" dirty="0"/>
              <a:t>Те методы и свойства, которые мы хотим сделать доступными для переопределения, в базовом классе помечается модификатором </a:t>
            </a:r>
            <a:r>
              <a:rPr lang="ru-RU" sz="3200" dirty="0" err="1"/>
              <a:t>virtual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Override</a:t>
            </a:r>
          </a:p>
          <a:p>
            <a:pPr marL="0" indent="0">
              <a:buNone/>
            </a:pPr>
            <a:r>
              <a:rPr lang="ru-RU" sz="3200" dirty="0"/>
              <a:t>Чтобы переопределить метод в классе-наследнике, этот метод определяется с модификатором </a:t>
            </a:r>
            <a:r>
              <a:rPr lang="ru-RU" sz="3200" dirty="0" err="1"/>
              <a:t>override</a:t>
            </a:r>
            <a:r>
              <a:rPr lang="ru-R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5138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1CA4C5-0FA8-AFCB-EA2C-DA0AC25D0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89" y="931126"/>
            <a:ext cx="7981822" cy="499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4518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1365</TotalTime>
  <Words>44</Words>
  <Application>Microsoft Office PowerPoint</Application>
  <PresentationFormat>Широкоэкранный</PresentationFormat>
  <Paragraphs>9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Тема Office</vt:lpstr>
      <vt:lpstr>ООП. Полиморфизм.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Виртуальные члены класса</vt:lpstr>
      <vt:lpstr>Презентация PowerPoint</vt:lpstr>
      <vt:lpstr>Презентация PowerPoint</vt:lpstr>
      <vt:lpstr>Презентация PowerPoint</vt:lpstr>
      <vt:lpstr>Презентация PowerPoint</vt:lpstr>
      <vt:lpstr>Абстрактные классы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Интерфейсы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Sss Lenda</dc:creator>
  <cp:lastModifiedBy>Sss Lenda</cp:lastModifiedBy>
  <cp:revision>5</cp:revision>
  <dcterms:created xsi:type="dcterms:W3CDTF">2023-02-06T19:19:47Z</dcterms:created>
  <dcterms:modified xsi:type="dcterms:W3CDTF">2023-02-07T18:05:41Z</dcterms:modified>
</cp:coreProperties>
</file>