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0" r:id="rId4"/>
    <p:sldId id="258" r:id="rId5"/>
    <p:sldId id="259" r:id="rId6"/>
    <p:sldId id="281" r:id="rId7"/>
    <p:sldId id="272" r:id="rId8"/>
    <p:sldId id="273" r:id="rId9"/>
    <p:sldId id="274" r:id="rId10"/>
    <p:sldId id="280" r:id="rId11"/>
    <p:sldId id="276" r:id="rId12"/>
    <p:sldId id="277" r:id="rId13"/>
    <p:sldId id="278" r:id="rId14"/>
    <p:sldId id="279" r:id="rId15"/>
    <p:sldId id="283" r:id="rId16"/>
    <p:sldId id="284" r:id="rId17"/>
    <p:sldId id="285" r:id="rId18"/>
    <p:sldId id="286" r:id="rId19"/>
    <p:sldId id="287" r:id="rId20"/>
    <p:sldId id="288" r:id="rId21"/>
    <p:sldId id="295" r:id="rId22"/>
    <p:sldId id="289" r:id="rId23"/>
    <p:sldId id="290" r:id="rId24"/>
    <p:sldId id="291" r:id="rId25"/>
    <p:sldId id="292" r:id="rId26"/>
    <p:sldId id="294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льдар Шмидт" initials="ИШ" lastIdx="1" clrIdx="0">
    <p:extLst>
      <p:ext uri="{19B8F6BF-5375-455C-9EA6-DF929625EA0E}">
        <p15:presenceInfo xmlns:p15="http://schemas.microsoft.com/office/powerpoint/2012/main" userId="d59341e504586b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0" autoAdjust="0"/>
    <p:restoredTop sz="82896" autoAdjust="0"/>
  </p:normalViewPr>
  <p:slideViewPr>
    <p:cSldViewPr snapToGrid="0">
      <p:cViewPr varScale="1">
        <p:scale>
          <a:sx n="110" d="100"/>
          <a:sy n="110" d="100"/>
        </p:scale>
        <p:origin x="1241" y="6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20T18:03:09.304" idx="1">
    <p:pos x="4303" y="457"/>
    <p:text>Шаблоны проектирования — это руководства по решению повторяющихся проблем. Это не классы, пакеты или библиотеки, которые можно было бы подключить к вашему приложению и сидеть в ожидании чуда. Они скорее являются методиками, как решать определенные проблемы в определенных ситуациях.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8C332-979F-45D4-BF6F-CE9C70F38B64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5C696-071A-47BD-8998-CDF2E79C8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39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5C696-071A-47BD-8998-CDF2E79C896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703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5C696-071A-47BD-8998-CDF2E79C896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516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5C696-071A-47BD-8998-CDF2E79C896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51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Component – </a:t>
            </a:r>
            <a:r>
              <a:rPr lang="ru-RU" dirty="0"/>
              <a:t>абстрактный класс</a:t>
            </a:r>
          </a:p>
          <a:p>
            <a:r>
              <a:rPr lang="en-US" dirty="0"/>
              <a:t>Decorator </a:t>
            </a:r>
            <a:r>
              <a:rPr lang="ru-RU" dirty="0"/>
              <a:t>– абстрактный класс, наследуемый от </a:t>
            </a:r>
            <a:r>
              <a:rPr lang="en-US" dirty="0"/>
              <a:t>Component</a:t>
            </a:r>
            <a:endParaRPr lang="ru-RU" dirty="0"/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Структура: 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1 - Компонент с заданным интерфейсом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2 - Декоратор, который оборачивает компонент и добавляет новое поведение.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создать: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1 - Создаем интерфейс. В нем перечисляем методы библиотеки, с которой будет работать декоратор.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2 - Создаем класс, реализующий этот интерфейс. В нем прописываем логику обращения к объекту, который скрывается за декоратором, и добавляем свою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кастомную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логику.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5C696-071A-47BD-8998-CDF2E79C896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788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5C696-071A-47BD-8998-CDF2E79C896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847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Target – </a:t>
            </a:r>
            <a:r>
              <a:rPr lang="ru-RU" dirty="0"/>
              <a:t>класс, к которому надо адаптировать другой класс</a:t>
            </a:r>
          </a:p>
          <a:p>
            <a:r>
              <a:rPr lang="en-US" dirty="0"/>
              <a:t>Adapter – </a:t>
            </a:r>
            <a:r>
              <a:rPr lang="ru-RU" dirty="0"/>
              <a:t>адаптер </a:t>
            </a:r>
          </a:p>
          <a:p>
            <a:r>
              <a:rPr lang="en-US" dirty="0" err="1"/>
              <a:t>Adaptee</a:t>
            </a:r>
            <a:r>
              <a:rPr lang="en-US" dirty="0"/>
              <a:t> – </a:t>
            </a:r>
            <a:r>
              <a:rPr lang="ru-RU" dirty="0"/>
              <a:t>адаптируемый класс</a:t>
            </a: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1 -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Создаем класс Адаптера.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2 -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этом классе реализуем метод, который принимает на входе объект в незнакомом формате, а возвращает объект нужного нам формата.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3 -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этом методе реализуем логику преобразования объекта одного формата в другой.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5C696-071A-47BD-8998-CDF2E79C896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622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5C696-071A-47BD-8998-CDF2E79C896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316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5C696-071A-47BD-8998-CDF2E79C896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152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Receiver – </a:t>
            </a:r>
            <a:r>
              <a:rPr lang="ru-RU" dirty="0"/>
              <a:t>получатель</a:t>
            </a:r>
          </a:p>
          <a:p>
            <a:r>
              <a:rPr lang="en-US" dirty="0" err="1"/>
              <a:t>ConcreteCommand</a:t>
            </a:r>
            <a:r>
              <a:rPr lang="en-US" dirty="0"/>
              <a:t> - </a:t>
            </a:r>
            <a:r>
              <a:rPr lang="ru-RU" dirty="0"/>
              <a:t>инициатор</a:t>
            </a:r>
            <a:endParaRPr lang="en-US" dirty="0"/>
          </a:p>
          <a:p>
            <a:r>
              <a:rPr lang="en-US" dirty="0"/>
              <a:t>Invoker – </a:t>
            </a:r>
            <a:r>
              <a:rPr lang="ru-RU" dirty="0"/>
              <a:t>вызывающий</a:t>
            </a:r>
            <a:endParaRPr lang="en-US" dirty="0"/>
          </a:p>
          <a:p>
            <a:r>
              <a:rPr lang="en-US" dirty="0"/>
              <a:t>Command </a:t>
            </a:r>
            <a:r>
              <a:rPr lang="ru-RU" dirty="0"/>
              <a:t>– интерфейс</a:t>
            </a:r>
          </a:p>
          <a:p>
            <a:endParaRPr lang="ru-RU" dirty="0"/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паттерне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может быть до трех участников: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1 - Клиент, создающий экземпляр командного объекта.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2 - Инициатор запроса, использующий командный объект.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3 - Получатель запроса.</a:t>
            </a:r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5C696-071A-47BD-8998-CDF2E79C896A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625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5C696-071A-47BD-8998-CDF2E79C896A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1504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5C696-071A-47BD-8998-CDF2E79C896A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888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5C696-071A-47BD-8998-CDF2E79C896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379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5C696-071A-47BD-8998-CDF2E79C896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824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5C696-071A-47BD-8998-CDF2E79C896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491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5C696-071A-47BD-8998-CDF2E79C896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610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1 - Создаем класс, в котором прописываем логику.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2 - Создаем статическое поле и инициализируем его.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3 - Дальше создаем приватный инициализатор. Это гарантирует, что никакой другой клиент или класс не сможет создавать экземпляр этого класса.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5C696-071A-47BD-8998-CDF2E79C896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831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5C696-071A-47BD-8998-CDF2E79C896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082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создать: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1 - Создаем абстрактный класс Строитель, у которого объявляем методы инициализации параметров продукта.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2 - Создаем классы, наследующие Строитель, и переопределяющие методы инициализации параметров продукта.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3 - Создаем класс-распорядитель, который выполняет скоординированные действия по созданию Продукта при помощи Строителя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5C696-071A-47BD-8998-CDF2E79C896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246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5C696-071A-47BD-8998-CDF2E79C896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170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12537E-F67A-4607-80C0-C8D56E29B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39DAEC-0DA6-4562-A05C-D92E5B1A4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6192D3-B08F-40FD-BBC2-17D26E876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98F-02B7-405C-9E7E-1A6D1414B309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B28E0A-B86E-489D-B540-CBD525764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8830C8-B22F-4CD0-8145-425B16C5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E613-B8CD-49BD-82F2-1A3325450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53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B84105-5F89-4119-8463-B3342DE1B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8693042-189F-4F88-8E70-B5C197CD4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CCB20D-DD10-47A6-B0B3-85DFA3BF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98F-02B7-405C-9E7E-1A6D1414B309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B91971-DE1A-41B5-870A-1577971C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57F896-8983-41D6-95C2-FA2BD751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E613-B8CD-49BD-82F2-1A3325450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8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874C47-DE8D-48C0-A6BB-B574CC0CB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182DDD2-ED51-4CDE-BFB3-4B7B5678B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C3D0CC-F06C-45A5-B66A-7F76642E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98F-02B7-405C-9E7E-1A6D1414B309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2AEA35-E55E-4987-9930-96461CF5B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7763D9-6167-4291-B435-C9D96474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E613-B8CD-49BD-82F2-1A3325450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16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B2B3A-2EAF-436C-BF0A-C07B6EAC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AB1F67-2CF2-4320-8143-E2034ACBD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E8782E-47C1-4DEF-A0E1-CE6260A8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98F-02B7-405C-9E7E-1A6D1414B309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51EFC4-8752-47AF-AB09-B7F9BDFBB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F0F9BD-257C-4E42-B117-84F6F196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E613-B8CD-49BD-82F2-1A3325450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63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70F22-033F-4498-B651-5C455C909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4BC266-1F0B-458E-B567-45BFB7DBA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560582-02F0-430C-AC43-07512E8C6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98F-02B7-405C-9E7E-1A6D1414B309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088BDB-9970-43EC-B4E1-7CED31FB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C2E96B-53BB-4914-A89E-F7F37B29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E613-B8CD-49BD-82F2-1A3325450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46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22CFB-F404-4622-BF13-3277610C1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C4FAAC-BA5A-4D4E-96B0-8F862DD53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78C057-BBC3-467E-902F-208DFFD94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B95271-0961-40BB-9140-424C5826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98F-02B7-405C-9E7E-1A6D1414B309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615F39-BB2D-400A-99E3-98E56703C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DFF90C-AB4E-453A-85EC-4FF9F518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E613-B8CD-49BD-82F2-1A3325450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5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A42F4-52AB-4754-A9F2-E57BAC27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7D3CAD-441E-4E3E-99A5-C8F15A90A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5B02E8-50C0-4D93-AC62-73BE60A35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164971D-B3C7-451E-B6E8-E19FB2F1E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EA33C7A-CB23-4807-B2DA-730898513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B2BB1BE-5E5D-44E6-9749-6D5896E2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98F-02B7-405C-9E7E-1A6D1414B309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AE324E1-5EE9-456A-9242-B12FF80ED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9CDBF6E-3070-42DF-A817-4680D688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E613-B8CD-49BD-82F2-1A3325450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20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B5B39-3E82-4FEC-BE22-AC9B0F6A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82DC574-E9CF-4F26-B024-1A97D9AC3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98F-02B7-405C-9E7E-1A6D1414B309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495F0DF-BA69-4B38-9F3C-0536E773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A867826-AE5F-43C8-8EDD-78E54EDA7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E613-B8CD-49BD-82F2-1A3325450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16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11E16C-2892-4414-B4EB-85A92EFC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98F-02B7-405C-9E7E-1A6D1414B309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6CC4590-31FD-4D76-8ECF-07F95F8C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5D276D-1BA1-4AEE-A9EA-755645D9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E613-B8CD-49BD-82F2-1A3325450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53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55958-51CF-474C-BF4A-2D5A3CF81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DC4A92-CF41-46A0-A032-60D0F829B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284B90-45CC-48B1-BBCA-E746176F9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38E642-D982-4D4B-BBEF-764877CB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98F-02B7-405C-9E7E-1A6D1414B309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8B04A3-BBE9-46E6-8893-21A41D87D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CAF99F-4293-4E77-BFAA-37817120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E613-B8CD-49BD-82F2-1A3325450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23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EEB36-39E0-4CC9-8758-4E361E35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F40615C-0329-490A-9A2B-CA315161C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16ECCC-91AB-4768-B7C6-EEA59280F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B8FD05-9FB8-4DFD-A9BB-A3B4C383E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98F-02B7-405C-9E7E-1A6D1414B309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7DE55F-47D5-4262-A92F-A357DB25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A014C1-2EB5-4A6E-AAB9-EDEB948C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E613-B8CD-49BD-82F2-1A3325450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95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05353-BBD7-4608-9ABC-C2098D304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DBB246-76F7-465F-AF5F-DDEF5CADF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DF6657-BB86-473E-A94A-0436EDC0A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7B98F-02B7-405C-9E7E-1A6D1414B309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9B65B9-21A5-46B8-B42E-14A39DF95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221D17-A18A-48F9-9FF3-A92122ABD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AE613-B8CD-49BD-82F2-1A3325450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06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F67457-8831-4DBF-AE21-E11F4B8EC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Паттерны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192886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8B3D3-76E6-4DA8-ADB8-9355EC0BF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Строитель (</a:t>
            </a:r>
            <a:r>
              <a:rPr lang="en-US" dirty="0"/>
              <a:t>Builder)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2473190-B436-47F0-8FF4-80A0B78C9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66055" y="1947069"/>
            <a:ext cx="7459889" cy="473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44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397C2F-F893-4AD7-A962-2476C69F4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80" y="1055864"/>
            <a:ext cx="6086299" cy="473533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8DB2B2-5137-4D34-9934-A8545D233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197" y="1678651"/>
            <a:ext cx="4196201" cy="350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15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8DD752-F2D0-412D-9C1D-6CF04C8F0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405" y="1506293"/>
            <a:ext cx="5188509" cy="384541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DE8FF4-6033-4771-9B52-49264FB9A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96" y="1885924"/>
            <a:ext cx="5703895" cy="307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03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4BE746-91D6-488F-A843-112780DDC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78" y="149636"/>
            <a:ext cx="6914484" cy="413207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4F92A4-2396-43BD-A370-8A5E07328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514" y="3429000"/>
            <a:ext cx="7033064" cy="327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09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87AA8A-138C-4D2C-9272-0E7F65589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070" y="2016114"/>
            <a:ext cx="7696127" cy="282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80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813A8B-F5AC-4097-9A2D-6FA2F5405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ru-RU" dirty="0"/>
              <a:t>Структурные паттерны</a:t>
            </a:r>
          </a:p>
        </p:txBody>
      </p:sp>
    </p:spTree>
    <p:extLst>
      <p:ext uri="{BB962C8B-B14F-4D97-AF65-F5344CB8AC3E}">
        <p14:creationId xmlns:p14="http://schemas.microsoft.com/office/powerpoint/2010/main" val="2282049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67370-D733-40EA-A381-6DDED9D8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Декоратор (</a:t>
            </a:r>
            <a:r>
              <a:rPr lang="en-US" dirty="0"/>
              <a:t>Decorator)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FBDF0-F8F1-4036-97C4-2BD90A66F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структурный шаблон проектирования, предназначенный для динамического подключения дополнительного поведения к объекту.</a:t>
            </a:r>
          </a:p>
        </p:txBody>
      </p:sp>
    </p:spTree>
    <p:extLst>
      <p:ext uri="{BB962C8B-B14F-4D97-AF65-F5344CB8AC3E}">
        <p14:creationId xmlns:p14="http://schemas.microsoft.com/office/powerpoint/2010/main" val="3001246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C078D-DC32-4710-A788-0DF171A9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Декоратор (</a:t>
            </a:r>
            <a:r>
              <a:rPr lang="en-US" dirty="0"/>
              <a:t>Decorator)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9F56E30-7BA5-450E-8A8D-85ECF12CB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9434" y="1690688"/>
            <a:ext cx="8913132" cy="425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39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9436C0-1FE9-4F77-B9EF-82FDA0EF4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41" y="360109"/>
            <a:ext cx="5143548" cy="278545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0D73F5-39A6-4693-824D-2AF584817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109" y="3712440"/>
            <a:ext cx="5856670" cy="260127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C1A3E6-F05B-4DE7-9612-661793AE8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1" y="3662115"/>
            <a:ext cx="3542480" cy="265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61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576AA7-46A6-4D2E-AAC5-48E3960B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233" y="349221"/>
            <a:ext cx="7467001" cy="246835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1F7032-363E-444B-A826-7939EE8C5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93" y="3429000"/>
            <a:ext cx="4661493" cy="30797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4FC716B-0D28-4C66-97FC-6291C538F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734" y="3429000"/>
            <a:ext cx="4340373" cy="307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0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7F836-49C7-4656-A0D3-F62AE39A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проектирования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602DFE-B0A7-4611-B938-65BCB0BE2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или паттерн, в разработке программного обеспечения — повторяемая архитектурная конструкция, представляющая собой решение проблемы проектирования, в рамках некоторого часто возникающего контекста.</a:t>
            </a:r>
          </a:p>
        </p:txBody>
      </p:sp>
    </p:spTree>
    <p:extLst>
      <p:ext uri="{BB962C8B-B14F-4D97-AF65-F5344CB8AC3E}">
        <p14:creationId xmlns:p14="http://schemas.microsoft.com/office/powerpoint/2010/main" val="3829143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8C69D3-8EED-4376-AE91-7A91E2518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490" y="1391322"/>
            <a:ext cx="8703019" cy="407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00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C6AD1-D34D-49C0-8352-7CA72906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Адаптер (</a:t>
            </a:r>
            <a:r>
              <a:rPr lang="en-US" dirty="0"/>
              <a:t>Adapter)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525729-4D06-4C42-A984-F866DA4D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структурный шаблон проектирования, предназначенный для организации использования функций объекта, недоступного для модификации, через специально созданный интерфейс.</a:t>
            </a:r>
          </a:p>
        </p:txBody>
      </p:sp>
    </p:spTree>
    <p:extLst>
      <p:ext uri="{BB962C8B-B14F-4D97-AF65-F5344CB8AC3E}">
        <p14:creationId xmlns:p14="http://schemas.microsoft.com/office/powerpoint/2010/main" val="2556227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9D99A0-2A69-4B8F-81CB-3DA95B28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Адаптер (</a:t>
            </a:r>
            <a:r>
              <a:rPr lang="en-US" dirty="0"/>
              <a:t>Adapter)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8263268-44B3-4DAC-9694-5F43F32ED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96622" y="2442595"/>
            <a:ext cx="7598755" cy="405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41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917B0D-9010-4B2D-A97E-3BB659D90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84" y="507084"/>
            <a:ext cx="6228654" cy="240303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66349D-FFFA-4D2D-882C-C54DEDC81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544" y="2524913"/>
            <a:ext cx="5928936" cy="364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63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17C8C7-7CF0-4658-B060-B08A1F8F4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981" y="1745326"/>
            <a:ext cx="6354037" cy="336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2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F39561-459B-4B57-A2FE-287323D50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013" y="1378019"/>
            <a:ext cx="5451974" cy="410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60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813A8B-F5AC-4097-9A2D-6FA2F5405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ru-RU" dirty="0"/>
              <a:t>Паттерны поведения</a:t>
            </a:r>
          </a:p>
        </p:txBody>
      </p:sp>
    </p:spTree>
    <p:extLst>
      <p:ext uri="{BB962C8B-B14F-4D97-AF65-F5344CB8AC3E}">
        <p14:creationId xmlns:p14="http://schemas.microsoft.com/office/powerpoint/2010/main" val="2812054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76DF21-70D9-42D3-A898-A1689E90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Стратегия (</a:t>
            </a:r>
            <a:r>
              <a:rPr lang="en-US" dirty="0"/>
              <a:t>Strategy)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26EF50-54C0-4B2E-8A00-7F8C5C7F1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поведенческий шаблон проектирования, предназначенный для определения семейства алгоритмов, инкапсуляции каждого из них и обеспечения их взаимозаменяемости. Это позволяет выбирать алгоритм путём определения соответствующего класса. Шаблон </a:t>
            </a:r>
            <a:r>
              <a:rPr lang="ru-RU" dirty="0" err="1"/>
              <a:t>Strategy</a:t>
            </a:r>
            <a:r>
              <a:rPr lang="ru-RU" dirty="0"/>
              <a:t> позволяет менять выбранный алгоритм независимо от объектов-клиентов, которые его используют.</a:t>
            </a:r>
          </a:p>
        </p:txBody>
      </p:sp>
    </p:spTree>
    <p:extLst>
      <p:ext uri="{BB962C8B-B14F-4D97-AF65-F5344CB8AC3E}">
        <p14:creationId xmlns:p14="http://schemas.microsoft.com/office/powerpoint/2010/main" val="2650170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0967F8-E855-4D58-8EA6-076BA81DF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376" y="1851148"/>
            <a:ext cx="8422353" cy="441483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2916BB-CA12-4029-9D84-8FCBBB71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Стратегия (</a:t>
            </a:r>
            <a:r>
              <a:rPr lang="en-US" dirty="0"/>
              <a:t>Strategy)</a:t>
            </a:r>
            <a:endParaRPr lang="ru-RU" dirty="0"/>
          </a:p>
        </p:txBody>
      </p:sp>
      <p:sp>
        <p:nvSpPr>
          <p:cNvPr id="5" name="AutoShape 4" descr="Паттерн Стратегия в C#">
            <a:extLst>
              <a:ext uri="{FF2B5EF4-FFF2-40B4-BE49-F238E27FC236}">
                <a16:creationId xmlns:a16="http://schemas.microsoft.com/office/drawing/2014/main" id="{56C96DC0-D63D-49AB-A913-9D9506098A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26553" y="592015"/>
            <a:ext cx="3724031" cy="372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627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4177FCB-43E6-4852-A3C3-009636494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822" y="384551"/>
            <a:ext cx="5570356" cy="160286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3C55735-A60D-4301-A2E4-E19A0295B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45" y="2248002"/>
            <a:ext cx="5373684" cy="435830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DF70D74-8609-4CFC-8AC8-3629D75D6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273" y="2226768"/>
            <a:ext cx="4677789" cy="437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61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AA255F5-153E-43F3-82A2-8D30076CA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4077" y="640862"/>
            <a:ext cx="5181600" cy="5528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Паттерны проектирования</a:t>
            </a:r>
          </a:p>
          <a:p>
            <a:pPr marL="0" indent="0">
              <a:buNone/>
            </a:pPr>
            <a:endParaRPr lang="ru-RU" sz="3200" b="1" dirty="0"/>
          </a:p>
          <a:p>
            <a:r>
              <a:rPr lang="ru-RU" b="1" dirty="0"/>
              <a:t>предоставляют решения</a:t>
            </a:r>
            <a:r>
              <a:rPr lang="ru-RU" dirty="0"/>
              <a:t> для доработки и построения подсистем </a:t>
            </a:r>
            <a:r>
              <a:rPr lang="ru-RU" b="1" dirty="0"/>
              <a:t>на уровне кода</a:t>
            </a:r>
            <a:r>
              <a:rPr lang="ru-RU" dirty="0"/>
              <a:t>. Обычно на их выбор влияет язык программирования, а разработчик сам принимает решение, какой паттерн использовать.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5C3956-1C96-4D9D-BF7C-5158D7BFC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323" y="648677"/>
            <a:ext cx="5181600" cy="5528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Архитектурные паттерны</a:t>
            </a:r>
          </a:p>
          <a:p>
            <a:pPr marL="0" indent="0">
              <a:buNone/>
            </a:pPr>
            <a:endParaRPr lang="ru-RU" sz="3200" b="1" dirty="0"/>
          </a:p>
          <a:p>
            <a:r>
              <a:rPr lang="ru-RU" dirty="0"/>
              <a:t>рассматриваются на более высоком уровне. Они </a:t>
            </a:r>
            <a:r>
              <a:rPr lang="ru-RU" b="1" dirty="0"/>
              <a:t>определяет архитектуру приложения, задают его логику</a:t>
            </a:r>
            <a:r>
              <a:rPr lang="ru-RU" dirty="0"/>
              <a:t> и помогают разработчику понять, как устроен продукт внутри. Выбор паттернов происходит на этапе создания продукта.</a:t>
            </a:r>
          </a:p>
        </p:txBody>
      </p:sp>
    </p:spTree>
    <p:extLst>
      <p:ext uri="{BB962C8B-B14F-4D97-AF65-F5344CB8AC3E}">
        <p14:creationId xmlns:p14="http://schemas.microsoft.com/office/powerpoint/2010/main" val="3742353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8AEEA2-7691-4C1C-A130-0C07E8B16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67" y="2053492"/>
            <a:ext cx="7259065" cy="275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22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A2D18-F3FB-487E-8CDC-224FA026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A29804-F78C-4968-A57F-C3780E197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позволяет инкапсулировать запрос на выполнение определенного действия в виде отдельного объекта. Этот объект запроса на действие и называется командой. При этом объекты, инициирующие запросы на выполнение действия, отделяются от объектов, которые выполняют это действие.</a:t>
            </a:r>
          </a:p>
        </p:txBody>
      </p:sp>
    </p:spTree>
    <p:extLst>
      <p:ext uri="{BB962C8B-B14F-4D97-AF65-F5344CB8AC3E}">
        <p14:creationId xmlns:p14="http://schemas.microsoft.com/office/powerpoint/2010/main" val="837597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>
            <a:extLst>
              <a:ext uri="{FF2B5EF4-FFF2-40B4-BE49-F238E27FC236}">
                <a16:creationId xmlns:a16="http://schemas.microsoft.com/office/drawing/2014/main" id="{7C3332FE-9B50-4244-B92C-86E5B2FFF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1580" y="1013328"/>
            <a:ext cx="8764134" cy="483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25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48CA86-6E01-4097-9320-A7AE9C28C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663" y="754879"/>
            <a:ext cx="5248673" cy="534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41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9A9351-E2AD-4028-8BD3-88E9752CD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467" y="351559"/>
            <a:ext cx="5263066" cy="615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4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68ABF1-5CFD-43BE-A84C-17456E3F3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695" y="955195"/>
            <a:ext cx="4388789" cy="494761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4AEE03-B6C2-45D3-B154-96351403E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194" y="955194"/>
            <a:ext cx="4775519" cy="494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06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1476FD-0574-4E80-8617-3D6BD8803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906" y="1676390"/>
            <a:ext cx="10375959" cy="350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5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A8CA-0D24-4A4B-90C6-EE97E3D19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знать паттерны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7BE2FF-1E45-4363-8BC4-25F2CDE5A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Проверенные решения</a:t>
            </a:r>
            <a:r>
              <a:rPr lang="ru-RU" dirty="0"/>
              <a:t>. </a:t>
            </a:r>
          </a:p>
          <a:p>
            <a:r>
              <a:rPr lang="ru-RU" i="1" dirty="0"/>
              <a:t>Стандартизация кода</a:t>
            </a:r>
            <a:r>
              <a:rPr lang="ru-RU" dirty="0"/>
              <a:t>. </a:t>
            </a:r>
          </a:p>
          <a:p>
            <a:r>
              <a:rPr lang="ru-RU" i="1" dirty="0"/>
              <a:t>Общий программистский словарь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6757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A459CB-6180-4A0C-85CC-46C41405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паттернов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42EB01-6776-476B-83D8-E5B06220C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Порождающие</a:t>
            </a:r>
          </a:p>
          <a:p>
            <a:r>
              <a:rPr lang="ru-RU" dirty="0"/>
              <a:t>Структурные</a:t>
            </a:r>
          </a:p>
          <a:p>
            <a:r>
              <a:rPr lang="ru-RU" dirty="0"/>
              <a:t>Поведенческие</a:t>
            </a:r>
          </a:p>
        </p:txBody>
      </p:sp>
    </p:spTree>
    <p:extLst>
      <p:ext uri="{BB962C8B-B14F-4D97-AF65-F5344CB8AC3E}">
        <p14:creationId xmlns:p14="http://schemas.microsoft.com/office/powerpoint/2010/main" val="99629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813A8B-F5AC-4097-9A2D-6FA2F5405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ru-RU" dirty="0"/>
              <a:t>Порождающие паттерны</a:t>
            </a:r>
          </a:p>
        </p:txBody>
      </p:sp>
    </p:spTree>
    <p:extLst>
      <p:ext uri="{BB962C8B-B14F-4D97-AF65-F5344CB8AC3E}">
        <p14:creationId xmlns:p14="http://schemas.microsoft.com/office/powerpoint/2010/main" val="156407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53A4A-AD27-4871-86BA-C845C909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Одиночка (</a:t>
            </a:r>
            <a:r>
              <a:rPr lang="en-US" dirty="0"/>
              <a:t>Singleton)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9EE01C-2E67-4FFF-AFE9-11E04401F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порождающий шаблон проектирования, гарантирующий, что в однопоточном приложении будет единственный экземпляр некоторого класса, и предоставляющий глобальную точку доступа к этому экземпляру.</a:t>
            </a:r>
          </a:p>
        </p:txBody>
      </p:sp>
    </p:spTree>
    <p:extLst>
      <p:ext uri="{BB962C8B-B14F-4D97-AF65-F5344CB8AC3E}">
        <p14:creationId xmlns:p14="http://schemas.microsoft.com/office/powerpoint/2010/main" val="3346823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677A068-0B8B-4EB2-B3DB-50977619C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426" y="209960"/>
            <a:ext cx="5754812" cy="444049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5ECD4C-02EF-4723-91CB-35737799A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927" y="4143331"/>
            <a:ext cx="7431704" cy="271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96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14D30-C005-4C01-AD8E-C6EBF426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Строитель </a:t>
            </a:r>
            <a:r>
              <a:rPr lang="en-US" dirty="0"/>
              <a:t>(Builder)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CA385E-882E-4462-86E7-C4CF8ED4C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порождающий шаблон проектирования, который предоставляет способ создания составного объекта. Отделяет конструирование сложного объекта от его представления так, что в результате одного и того же процесса конструирования могут получаться разные представления.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23982440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438</Words>
  <Application>Microsoft Office PowerPoint</Application>
  <PresentationFormat>Широкоэкранный</PresentationFormat>
  <Paragraphs>87</Paragraphs>
  <Slides>36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Тема Office</vt:lpstr>
      <vt:lpstr>Паттерны программирования</vt:lpstr>
      <vt:lpstr>Шаблон проектирования</vt:lpstr>
      <vt:lpstr>Презентация PowerPoint</vt:lpstr>
      <vt:lpstr>Зачем знать паттерны</vt:lpstr>
      <vt:lpstr>Типы паттернов</vt:lpstr>
      <vt:lpstr>Порождающие паттерны</vt:lpstr>
      <vt:lpstr>Одиночка (Singleton)</vt:lpstr>
      <vt:lpstr>Презентация PowerPoint</vt:lpstr>
      <vt:lpstr>Строитель (Builder)</vt:lpstr>
      <vt:lpstr>Строитель (Builder)</vt:lpstr>
      <vt:lpstr>Презентация PowerPoint</vt:lpstr>
      <vt:lpstr>Презентация PowerPoint</vt:lpstr>
      <vt:lpstr>Презентация PowerPoint</vt:lpstr>
      <vt:lpstr>Презентация PowerPoint</vt:lpstr>
      <vt:lpstr>Структурные паттерны</vt:lpstr>
      <vt:lpstr>Декоратор (Decorator)</vt:lpstr>
      <vt:lpstr>Декоратор (Decorator)</vt:lpstr>
      <vt:lpstr>Презентация PowerPoint</vt:lpstr>
      <vt:lpstr>Презентация PowerPoint</vt:lpstr>
      <vt:lpstr>Презентация PowerPoint</vt:lpstr>
      <vt:lpstr>Адаптер (Adapter)</vt:lpstr>
      <vt:lpstr>Адаптер (Adapter)</vt:lpstr>
      <vt:lpstr>Презентация PowerPoint</vt:lpstr>
      <vt:lpstr>Презентация PowerPoint</vt:lpstr>
      <vt:lpstr>Презентация PowerPoint</vt:lpstr>
      <vt:lpstr>Паттерны поведения</vt:lpstr>
      <vt:lpstr>Стратегия (Strategy)</vt:lpstr>
      <vt:lpstr>Стратегия (Strategy)</vt:lpstr>
      <vt:lpstr>Презентация PowerPoint</vt:lpstr>
      <vt:lpstr>Презентация PowerPoint</vt:lpstr>
      <vt:lpstr>Команда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программирования</dc:title>
  <dc:creator>Ильдар Шмидт</dc:creator>
  <cp:lastModifiedBy>Ильдар Шмидт</cp:lastModifiedBy>
  <cp:revision>19</cp:revision>
  <dcterms:created xsi:type="dcterms:W3CDTF">2023-03-20T15:05:18Z</dcterms:created>
  <dcterms:modified xsi:type="dcterms:W3CDTF">2023-03-22T16:06:27Z</dcterms:modified>
</cp:coreProperties>
</file>