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9" r:id="rId9"/>
    <p:sldId id="270" r:id="rId10"/>
    <p:sldId id="271" r:id="rId11"/>
    <p:sldId id="272" r:id="rId12"/>
    <p:sldId id="262" r:id="rId13"/>
    <p:sldId id="273" r:id="rId14"/>
    <p:sldId id="275" r:id="rId15"/>
    <p:sldId id="263" r:id="rId16"/>
    <p:sldId id="274" r:id="rId17"/>
    <p:sldId id="264" r:id="rId18"/>
    <p:sldId id="266" r:id="rId19"/>
    <p:sldId id="276" r:id="rId20"/>
    <p:sldId id="277" r:id="rId21"/>
    <p:sldId id="278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85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EA55-A149-4CC5-8780-A6270370C0A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B579B-59B9-440A-B3E2-6A143D3B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7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579B-59B9-440A-B3E2-6A143D3B58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77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579B-59B9-440A-B3E2-6A143D3B58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31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579B-59B9-440A-B3E2-6A143D3B582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67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579B-59B9-440A-B3E2-6A143D3B582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0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0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7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6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2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0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36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49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1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DB34-75CE-47B7-8B5D-9C27969D7FF9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87E8-85FB-4E82-815F-7747CA524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3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FFE93-3DCB-4EC2-BC5A-D23557CD4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Многопоточное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C4D416-5E53-41FE-A674-38F889D4F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7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95EAB-2D08-4957-8BA6-F6566E18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22500-372B-4DC1-911C-EB267A36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 это концепция, при которой одна и та же программа имеет несколько потоков выполнения, которые могут работать параллельно или конкурентно.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Каждый поток выполняет свою собственную последовательность инструкций и может обращаться к общим ресурсам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69051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ynergy.ru/assets/upload/news/academy/ap3_1.png">
            <a:extLst>
              <a:ext uri="{FF2B5EF4-FFF2-40B4-BE49-F238E27FC236}">
                <a16:creationId xmlns:a16="http://schemas.microsoft.com/office/drawing/2014/main" id="{95112A73-F339-40D1-84AE-3BFFF3B1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300163"/>
            <a:ext cx="76295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6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504D9E-451D-4E3E-ABBA-4952C772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71" y="1822848"/>
            <a:ext cx="7055057" cy="32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C5F9D-1E49-4186-84FA-C26C9BA6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74D54-C3BC-44F0-A1BE-458F0CB2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 это метод, который позволяет выполнить операции асинхронно, то есть без блокировки основного потока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02612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2F8C4-1EFC-4026-B558-C5E65EEC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1CA49-5289-44E7-A395-93E163C1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это ключевое слово, которое указывает компилятору, что метод содержит асинхронные операции и может содержать операторы </a:t>
            </a:r>
            <a:r>
              <a:rPr lang="ru-RU" dirty="0" err="1"/>
              <a:t>await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29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7A234BB-26EF-49C3-B406-34F7138AD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5" y="1909550"/>
            <a:ext cx="669701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A3C9E-046E-4C5A-9892-0287550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FC182-2F9F-4068-B7F0-51DB8FD8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оператор, который приостанавливает выполнение метода до завершения асинхронной операции, не блокируя поток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76752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A88015-8386-4D7D-A7AB-E8028EE9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1233181"/>
            <a:ext cx="668748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4EE489-D3DD-465A-AF50-9C1BCE7C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511782"/>
            <a:ext cx="5348980" cy="4134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B04364-C06C-4D06-A9F9-DD4CC9C3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9" y="1036874"/>
            <a:ext cx="7518895" cy="56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FB926-E155-4524-A62F-28AC95FC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Task.Run</a:t>
            </a:r>
            <a:r>
              <a:rPr lang="en-US" dirty="0"/>
              <a:t>(…)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B8CCE-CC10-4844-BC9E-AA444281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представляет собой метод, который запускает выполнение указанного делегата (обычно представленного лямбда-выражением или методом) на пуле потоков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10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D96DED-400B-49CB-A67B-F7810118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9" y="123740"/>
            <a:ext cx="4868862" cy="30782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A6CC51-E58F-4564-940E-85BC0DD1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31" y="3290028"/>
            <a:ext cx="4920537" cy="35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6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512C51-E791-4D2F-9CBF-65C88267B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47695"/>
            <a:ext cx="7886700" cy="33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1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6B3F92-0425-46B5-87BA-F9CCE42E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579" y="1069021"/>
            <a:ext cx="5438842" cy="47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7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4658D7-D300-4F24-B5E8-C8D57A0E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30" y="1045029"/>
            <a:ext cx="6858539" cy="50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184AFB30-F1D1-4E1D-A69D-A052FE30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1E1DB6-F803-4DE4-AB65-34C38BE1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980733"/>
            <a:ext cx="771632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008490-1847-4007-8BB3-56AC4882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1" y="985496"/>
            <a:ext cx="776395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4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BC919-1E9D-4205-846B-A5687735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1CF11-DE34-4E5D-AFE7-EDF0C6B02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 совокупность взаимосвязанных и взаимодействующих действий, преобразующих входящие данные в исходящие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– это экземпляр программы, который запущен на компьютере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44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93C40-55B1-427D-81F6-113B1344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62F8E-C70F-4F57-857B-CDB7553F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 основная единица исполнения в операционной системе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– это последовательность инструкций, выполняющихся в рамках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1014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9F57B-0152-42A4-80F7-B7EFB815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D24C4-2A17-4724-B85F-09EC8443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 представляет собой асинхронную операцию, которая может выполняться параллельно или асинхронно.</a:t>
            </a:r>
          </a:p>
        </p:txBody>
      </p:sp>
    </p:spTree>
    <p:extLst>
      <p:ext uri="{BB962C8B-B14F-4D97-AF65-F5344CB8AC3E}">
        <p14:creationId xmlns:p14="http://schemas.microsoft.com/office/powerpoint/2010/main" val="279823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ynergy.ru/assets/upload/news/academy/ap3_1.png">
            <a:extLst>
              <a:ext uri="{FF2B5EF4-FFF2-40B4-BE49-F238E27FC236}">
                <a16:creationId xmlns:a16="http://schemas.microsoft.com/office/drawing/2014/main" id="{95112A73-F339-40D1-84AE-3BFFF3B1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300163"/>
            <a:ext cx="76295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5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DD7A3-8D5F-495F-A216-51D10FFB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BCFA2-63D6-413E-8FD7-80501181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 это концепция программирования, которая позволяет выполнять операции в фоновом режиме без блокировки основного потока выполнения.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позволяет основному потоку продолжать работу, в то время как операции выполняются в фоне, и основной поток может быть уведомлен о завершении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570785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231</Words>
  <Application>Microsoft Office PowerPoint</Application>
  <PresentationFormat>Экран (4:3)</PresentationFormat>
  <Paragraphs>31</Paragraphs>
  <Slides>22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Многопоточное программирование</vt:lpstr>
      <vt:lpstr>Презентация PowerPoint</vt:lpstr>
      <vt:lpstr>Презентация PowerPoint</vt:lpstr>
      <vt:lpstr>Презентация PowerPoint</vt:lpstr>
      <vt:lpstr>Процесс</vt:lpstr>
      <vt:lpstr>Поток</vt:lpstr>
      <vt:lpstr>Задача</vt:lpstr>
      <vt:lpstr>Презентация PowerPoint</vt:lpstr>
      <vt:lpstr>Асинхронность</vt:lpstr>
      <vt:lpstr>Многопоточность</vt:lpstr>
      <vt:lpstr>Презентация PowerPoint</vt:lpstr>
      <vt:lpstr>Презентация PowerPoint</vt:lpstr>
      <vt:lpstr>Асинхронный метод</vt:lpstr>
      <vt:lpstr>async</vt:lpstr>
      <vt:lpstr>Презентация PowerPoint</vt:lpstr>
      <vt:lpstr>await</vt:lpstr>
      <vt:lpstr>Презентация PowerPoint</vt:lpstr>
      <vt:lpstr>Презентация PowerPoint</vt:lpstr>
      <vt:lpstr>Task.Run(…)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Ильдар Шмидт</dc:creator>
  <cp:lastModifiedBy>Ильдар Шмидт</cp:lastModifiedBy>
  <cp:revision>36</cp:revision>
  <dcterms:created xsi:type="dcterms:W3CDTF">2024-04-03T20:26:39Z</dcterms:created>
  <dcterms:modified xsi:type="dcterms:W3CDTF">2024-04-24T19:13:52Z</dcterms:modified>
</cp:coreProperties>
</file>