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70" r:id="rId14"/>
    <p:sldId id="272" r:id="rId15"/>
    <p:sldId id="268" r:id="rId16"/>
    <p:sldId id="271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26" d="100"/>
          <a:sy n="126" d="100"/>
        </p:scale>
        <p:origin x="713" y="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6B64BF-D78C-4B06-BFEB-993BE542962B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656814-321F-413B-A319-67B7A6640E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985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656814-321F-413B-A319-67B7A6640EE8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6306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656814-321F-413B-A319-67B7A6640EE8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3691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656814-321F-413B-A319-67B7A6640EE8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0251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61BFD-1D6E-4E3F-8B55-BE4820EFE585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8EC30-F6B4-462F-98BB-76BF1395C2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032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61BFD-1D6E-4E3F-8B55-BE4820EFE585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8EC30-F6B4-462F-98BB-76BF1395C2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4879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61BFD-1D6E-4E3F-8B55-BE4820EFE585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8EC30-F6B4-462F-98BB-76BF1395C2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4670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61BFD-1D6E-4E3F-8B55-BE4820EFE585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8EC30-F6B4-462F-98BB-76BF1395C2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0404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61BFD-1D6E-4E3F-8B55-BE4820EFE585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8EC30-F6B4-462F-98BB-76BF1395C2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9724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61BFD-1D6E-4E3F-8B55-BE4820EFE585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8EC30-F6B4-462F-98BB-76BF1395C2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2567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61BFD-1D6E-4E3F-8B55-BE4820EFE585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8EC30-F6B4-462F-98BB-76BF1395C2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6174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61BFD-1D6E-4E3F-8B55-BE4820EFE585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8EC30-F6B4-462F-98BB-76BF1395C2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3128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61BFD-1D6E-4E3F-8B55-BE4820EFE585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8EC30-F6B4-462F-98BB-76BF1395C2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7868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61BFD-1D6E-4E3F-8B55-BE4820EFE585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8EC30-F6B4-462F-98BB-76BF1395C2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924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61BFD-1D6E-4E3F-8B55-BE4820EFE585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8EC30-F6B4-462F-98BB-76BF1395C2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9833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661BFD-1D6E-4E3F-8B55-BE4820EFE585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38EC30-F6B4-462F-98BB-76BF1395C2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3412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D29D06-958A-4FDE-B330-0772D1B4F3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XML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7922B5C-E4B5-41D9-BA4B-1092BAB6EE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67455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F785F1A-75A5-405B-9477-6D4A52EFD5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392" b="41381"/>
          <a:stretch/>
        </p:blipFill>
        <p:spPr>
          <a:xfrm>
            <a:off x="2413003" y="2442411"/>
            <a:ext cx="7365995" cy="1973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471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2435981-C297-4C66-85F2-29E6FE74E7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8461" y="2005234"/>
            <a:ext cx="2755079" cy="2847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5673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F5B64FC-6893-4A49-9DD2-DB57A09051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2784" y="208315"/>
            <a:ext cx="7126433" cy="6441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4507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FA42F35-1CD7-4319-9C44-E9843B7E6B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8765" y="724398"/>
            <a:ext cx="3727779" cy="540920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709A756-E392-4147-BE19-864F4CC015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1" y="724397"/>
            <a:ext cx="3889607" cy="169848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903C801-FC2A-44C7-A77A-AA2BE34023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672369"/>
            <a:ext cx="3575928" cy="3610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8176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81A3874-6919-4624-9FC8-72DAAE5718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0480" y="2556675"/>
            <a:ext cx="6831040" cy="174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154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08E59DF-7C16-4820-A2DF-82ED69B7E9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284" y="536623"/>
            <a:ext cx="8927432" cy="5784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3669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1B920554-67BB-4028-AA00-4A6E46C77E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err="1"/>
              <a:t>Сериализация</a:t>
            </a:r>
            <a:r>
              <a:rPr lang="ru-RU" dirty="0"/>
              <a:t>.</a:t>
            </a:r>
            <a:br>
              <a:rPr lang="ru-RU" dirty="0"/>
            </a:br>
            <a:r>
              <a:rPr lang="ru-RU" dirty="0" err="1"/>
              <a:t>Десериализация</a:t>
            </a:r>
            <a:r>
              <a:rPr lang="ru-RU" dirty="0"/>
              <a:t>.</a:t>
            </a:r>
          </a:p>
        </p:txBody>
      </p:sp>
      <p:sp>
        <p:nvSpPr>
          <p:cNvPr id="5" name="Подзаголовок 4">
            <a:extLst>
              <a:ext uri="{FF2B5EF4-FFF2-40B4-BE49-F238E27FC236}">
                <a16:creationId xmlns:a16="http://schemas.microsoft.com/office/drawing/2014/main" id="{803EF387-6EBC-4C07-B3CF-04F876FC64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46932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531086-E1BD-4452-966F-656FF4536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Сериализация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CB82398-6800-4123-BA20-C185BC1E8F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представляет собой процесс преобразования объекта в поток байтов или в другой формат данных (например, XML или JSON).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err="1"/>
              <a:t>Сериализация</a:t>
            </a:r>
            <a:r>
              <a:rPr lang="ru-RU" dirty="0"/>
              <a:t> часто используется для сохранения состояния объектов в файле или передачи объектов по сети.</a:t>
            </a:r>
          </a:p>
        </p:txBody>
      </p:sp>
    </p:spTree>
    <p:extLst>
      <p:ext uri="{BB962C8B-B14F-4D97-AF65-F5344CB8AC3E}">
        <p14:creationId xmlns:p14="http://schemas.microsoft.com/office/powerpoint/2010/main" val="2708795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F05D8A-EB8C-485A-896C-1E3D21436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Десериализация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2768C2A-A68C-4AC8-B02E-CB9BCE2E5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процесс восстановления объекта из его </a:t>
            </a:r>
            <a:r>
              <a:rPr lang="ru-RU" dirty="0" err="1"/>
              <a:t>сериализованного</a:t>
            </a:r>
            <a:r>
              <a:rPr lang="ru-RU" dirty="0"/>
              <a:t> представления.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err="1"/>
              <a:t>Десериализация</a:t>
            </a:r>
            <a:r>
              <a:rPr lang="ru-RU" dirty="0"/>
              <a:t> используется для восстановления объектов из сохраненного состояния или получения данных, переданных по сети в </a:t>
            </a:r>
            <a:r>
              <a:rPr lang="ru-RU" dirty="0" err="1"/>
              <a:t>сериализованной</a:t>
            </a:r>
            <a:r>
              <a:rPr lang="ru-RU" dirty="0"/>
              <a:t> форме.</a:t>
            </a:r>
          </a:p>
        </p:txBody>
      </p:sp>
    </p:spTree>
    <p:extLst>
      <p:ext uri="{BB962C8B-B14F-4D97-AF65-F5344CB8AC3E}">
        <p14:creationId xmlns:p14="http://schemas.microsoft.com/office/powerpoint/2010/main" val="28062116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FCC7AC-D56E-430A-A0BA-F28138B83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XmlSerializer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DF69EE9-B105-4112-B019-FEB6E0917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это класс в пространстве имен </a:t>
            </a:r>
            <a:r>
              <a:rPr lang="ru-RU" dirty="0" err="1"/>
              <a:t>System.Xml.Serialization</a:t>
            </a:r>
            <a:r>
              <a:rPr lang="ru-RU" dirty="0"/>
              <a:t>, который предоставляет возможность </a:t>
            </a:r>
            <a:r>
              <a:rPr lang="ru-RU" dirty="0" err="1"/>
              <a:t>сериализации</a:t>
            </a:r>
            <a:r>
              <a:rPr lang="ru-RU" dirty="0"/>
              <a:t> и </a:t>
            </a:r>
            <a:r>
              <a:rPr lang="ru-RU" dirty="0" err="1"/>
              <a:t>десериализации</a:t>
            </a:r>
            <a:r>
              <a:rPr lang="ru-RU" dirty="0"/>
              <a:t> объектов в XML и из XML в объекты C#.</a:t>
            </a:r>
            <a:endParaRPr lang="en-US" dirty="0"/>
          </a:p>
          <a:p>
            <a:pPr marL="0" indent="0">
              <a:buNone/>
            </a:pPr>
            <a:r>
              <a:rPr lang="ru-RU" dirty="0" err="1"/>
              <a:t>XmlSerializer</a:t>
            </a:r>
            <a:r>
              <a:rPr lang="ru-RU" dirty="0"/>
              <a:t> представляет простой способ сохранения объектов в XML-формате и восстановления их обратно.</a:t>
            </a:r>
          </a:p>
        </p:txBody>
      </p:sp>
    </p:spTree>
    <p:extLst>
      <p:ext uri="{BB962C8B-B14F-4D97-AF65-F5344CB8AC3E}">
        <p14:creationId xmlns:p14="http://schemas.microsoft.com/office/powerpoint/2010/main" val="2286511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430A50-3F46-4178-90EF-1D7E3DB38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667DE4-48EE-4EFD-A7CE-0EFCDF3AE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представляет собой универсальный формат для представления и обмена структурированными данными. 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В отличие от HTML, который используется для отображения содержимого веб-страниц, XML предназначен для хранения и передачи данных.</a:t>
            </a:r>
          </a:p>
        </p:txBody>
      </p:sp>
    </p:spTree>
    <p:extLst>
      <p:ext uri="{BB962C8B-B14F-4D97-AF65-F5344CB8AC3E}">
        <p14:creationId xmlns:p14="http://schemas.microsoft.com/office/powerpoint/2010/main" val="4740565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BD3E8B7-185F-4DD8-908F-0929B30DA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520" y="1100921"/>
            <a:ext cx="7110960" cy="4656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9849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4F0D0CB-C5E2-4A53-9CEA-9144CB571B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1857" y="963778"/>
            <a:ext cx="6728287" cy="4930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3173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5610B0-1FA1-49E5-91BC-04F0473B9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Ограничения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CA493B7-9CFD-4C20-A41A-A3D8904C6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Класс, подлежащий </a:t>
            </a:r>
            <a:r>
              <a:rPr lang="ru-RU" dirty="0" err="1"/>
              <a:t>сериализации</a:t>
            </a:r>
            <a:r>
              <a:rPr lang="ru-RU" dirty="0"/>
              <a:t>, должен иметь конструктор без параметров;</a:t>
            </a:r>
          </a:p>
          <a:p>
            <a:pPr algn="just"/>
            <a:r>
              <a:rPr lang="ru-RU" dirty="0" err="1"/>
              <a:t>Сериализации</a:t>
            </a:r>
            <a:r>
              <a:rPr lang="ru-RU" dirty="0"/>
              <a:t> подлежат только открытые члены класса. Приватные члены класса в </a:t>
            </a:r>
            <a:r>
              <a:rPr lang="ru-RU" dirty="0" err="1"/>
              <a:t>сериализации</a:t>
            </a:r>
            <a:r>
              <a:rPr lang="ru-RU" dirty="0"/>
              <a:t> участие не принимают;</a:t>
            </a:r>
          </a:p>
          <a:p>
            <a:pPr algn="just"/>
            <a:r>
              <a:rPr lang="ru-RU" dirty="0" err="1"/>
              <a:t>XmlSerializer</a:t>
            </a:r>
            <a:r>
              <a:rPr lang="ru-RU" dirty="0"/>
              <a:t> требует указания типа при создании объекта класса.</a:t>
            </a:r>
          </a:p>
        </p:txBody>
      </p:sp>
    </p:spTree>
    <p:extLst>
      <p:ext uri="{BB962C8B-B14F-4D97-AF65-F5344CB8AC3E}">
        <p14:creationId xmlns:p14="http://schemas.microsoft.com/office/powerpoint/2010/main" val="12756597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>
            <a:extLst>
              <a:ext uri="{FF2B5EF4-FFF2-40B4-BE49-F238E27FC236}">
                <a16:creationId xmlns:a16="http://schemas.microsoft.com/office/drawing/2014/main" id="{2ABEE100-7075-46D6-BF7B-0AACDD1847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1063" y="1750448"/>
            <a:ext cx="8369874" cy="3357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337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0C57592-F6B2-4DD6-A24A-B5EF09A25B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2228" y="116902"/>
            <a:ext cx="8402223" cy="5830114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FA5ECEA-EC1B-436D-A5D7-15A1F0F411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4442" y="4290074"/>
            <a:ext cx="3996574" cy="2451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0616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4729ECC-CA50-49AA-B37E-D3D9BFB268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3906" y="1989066"/>
            <a:ext cx="8264188" cy="4766639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71CA4E4-5B24-4E13-9947-84A62CB15D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1" y="2098945"/>
            <a:ext cx="3921959" cy="2660111"/>
          </a:xfrm>
          <a:prstGeom prst="rect">
            <a:avLst/>
          </a:prstGeom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32D97305-F24F-45AF-9FC3-715C32623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365127"/>
            <a:ext cx="7886700" cy="1325563"/>
          </a:xfrm>
        </p:spPr>
        <p:txBody>
          <a:bodyPr/>
          <a:lstStyle/>
          <a:p>
            <a:r>
              <a:rPr lang="ru-RU" dirty="0" err="1"/>
              <a:t>Сериализация</a:t>
            </a:r>
            <a:r>
              <a:rPr lang="ru-RU" dirty="0"/>
              <a:t> сложных объектов</a:t>
            </a:r>
          </a:p>
        </p:txBody>
      </p:sp>
    </p:spTree>
    <p:extLst>
      <p:ext uri="{BB962C8B-B14F-4D97-AF65-F5344CB8AC3E}">
        <p14:creationId xmlns:p14="http://schemas.microsoft.com/office/powerpoint/2010/main" val="26158842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E71B39-968B-4C2D-985B-3429DBA26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Десериализация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409636B-EF55-4901-AE13-CBBBF0CE4B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2679" y="2220798"/>
            <a:ext cx="8626642" cy="2416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6167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168353-5742-4C12-8282-20AACE1AE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Сериализация</a:t>
            </a:r>
            <a:r>
              <a:rPr lang="en-US" dirty="0"/>
              <a:t>/</a:t>
            </a:r>
            <a:r>
              <a:rPr lang="ru-RU" dirty="0" err="1"/>
              <a:t>десериализация</a:t>
            </a:r>
            <a:r>
              <a:rPr lang="ru-RU" dirty="0"/>
              <a:t> коллекций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7599853C-3595-4975-BAB1-91414D58FB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8957" y="2057233"/>
            <a:ext cx="8034087" cy="1628828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7667DE9-7F63-4421-A101-D7AE7260BA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5184" y="4372315"/>
            <a:ext cx="8241632" cy="1651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768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>
            <a:extLst>
              <a:ext uri="{FF2B5EF4-FFF2-40B4-BE49-F238E27FC236}">
                <a16:creationId xmlns:a16="http://schemas.microsoft.com/office/drawing/2014/main" id="{D349880F-85F4-44FE-9377-2E8B2E5661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6175" y="746056"/>
            <a:ext cx="7599650" cy="5365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897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46038E3-2569-40EC-BC82-67615730C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0109" y="376758"/>
            <a:ext cx="3631782" cy="6104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612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57C2A14-69F0-4AF0-A8F5-ED0ACB363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0912" y="565941"/>
            <a:ext cx="7330177" cy="5726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203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F4F57F-DCE4-4078-8F2C-A4D3A7342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Пространство имен </a:t>
            </a:r>
            <a:r>
              <a:rPr lang="en-US" dirty="0" err="1"/>
              <a:t>System.Xml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9C59FF-4084-4A91-AFAD-5E879277D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XmlNode</a:t>
            </a:r>
            <a:r>
              <a:rPr lang="ru-RU" dirty="0"/>
              <a:t>			- узел </a:t>
            </a:r>
            <a:r>
              <a:rPr lang="en-US" dirty="0"/>
              <a:t>xml</a:t>
            </a:r>
          </a:p>
          <a:p>
            <a:r>
              <a:rPr lang="en-US" dirty="0" err="1"/>
              <a:t>XmlDocument</a:t>
            </a:r>
            <a:r>
              <a:rPr lang="en-US" dirty="0"/>
              <a:t>		-</a:t>
            </a:r>
            <a:r>
              <a:rPr lang="ru-RU" dirty="0"/>
              <a:t> весь </a:t>
            </a:r>
            <a:r>
              <a:rPr lang="en-US" dirty="0"/>
              <a:t>xml</a:t>
            </a:r>
            <a:r>
              <a:rPr lang="ru-RU" dirty="0"/>
              <a:t>-документ</a:t>
            </a:r>
            <a:endParaRPr lang="en-US" dirty="0"/>
          </a:p>
          <a:p>
            <a:r>
              <a:rPr lang="en-US" dirty="0" err="1"/>
              <a:t>XmlElement</a:t>
            </a:r>
            <a:r>
              <a:rPr lang="ru-RU" dirty="0"/>
              <a:t>		- отдельный элемент</a:t>
            </a:r>
            <a:endParaRPr lang="en-US" dirty="0"/>
          </a:p>
          <a:p>
            <a:r>
              <a:rPr lang="en-US" dirty="0" err="1"/>
              <a:t>XmlNodeXmlAttribute</a:t>
            </a:r>
            <a:r>
              <a:rPr lang="ru-RU" dirty="0"/>
              <a:t>	- атрибут элемента</a:t>
            </a:r>
            <a:endParaRPr lang="en-US" dirty="0"/>
          </a:p>
          <a:p>
            <a:r>
              <a:rPr lang="en-US" dirty="0" err="1"/>
              <a:t>XmlText</a:t>
            </a:r>
            <a:r>
              <a:rPr lang="ru-RU" dirty="0"/>
              <a:t>			- значение элемента (</a:t>
            </a:r>
            <a:r>
              <a:rPr lang="en-US" dirty="0"/>
              <a:t>txt)</a:t>
            </a:r>
          </a:p>
          <a:p>
            <a:r>
              <a:rPr lang="en-US" dirty="0" err="1"/>
              <a:t>XmlComment</a:t>
            </a:r>
            <a:r>
              <a:rPr lang="ru-RU" dirty="0"/>
              <a:t>		- комментарий в </a:t>
            </a:r>
            <a:r>
              <a:rPr lang="en-US" dirty="0"/>
              <a:t>xml</a:t>
            </a:r>
          </a:p>
          <a:p>
            <a:r>
              <a:rPr lang="en-US" dirty="0" err="1"/>
              <a:t>XmlNodeList</a:t>
            </a:r>
            <a:r>
              <a:rPr lang="en-US" dirty="0"/>
              <a:t>		- </a:t>
            </a:r>
            <a:r>
              <a:rPr lang="ru-RU" dirty="0"/>
              <a:t>для работы со списком узлов</a:t>
            </a:r>
          </a:p>
        </p:txBody>
      </p:sp>
    </p:spTree>
    <p:extLst>
      <p:ext uri="{BB962C8B-B14F-4D97-AF65-F5344CB8AC3E}">
        <p14:creationId xmlns:p14="http://schemas.microsoft.com/office/powerpoint/2010/main" val="191049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68CE1F6-359E-4E79-A60E-2F70153CA3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2082" y="848591"/>
            <a:ext cx="9727836" cy="5160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902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BD09815-9409-4D9E-9691-03A0224EC3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8225" y="991888"/>
            <a:ext cx="7775550" cy="487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551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6C8E95B-7D24-44DB-A9F5-73D99934CE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468" y="318654"/>
            <a:ext cx="7621064" cy="6220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21681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196</TotalTime>
  <Words>194</Words>
  <Application>Microsoft Office PowerPoint</Application>
  <PresentationFormat>Широкоэкранный</PresentationFormat>
  <Paragraphs>34</Paragraphs>
  <Slides>27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Тема Office</vt:lpstr>
      <vt:lpstr>XML</vt:lpstr>
      <vt:lpstr>XML</vt:lpstr>
      <vt:lpstr>Презентация PowerPoint</vt:lpstr>
      <vt:lpstr>Презентация PowerPoint</vt:lpstr>
      <vt:lpstr>Презентация PowerPoint</vt:lpstr>
      <vt:lpstr>Пространство имен System.Xml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Сериализация. Десериализация.</vt:lpstr>
      <vt:lpstr>Сериализация</vt:lpstr>
      <vt:lpstr>Десериализация</vt:lpstr>
      <vt:lpstr>XmlSerializer</vt:lpstr>
      <vt:lpstr>Презентация PowerPoint</vt:lpstr>
      <vt:lpstr>Презентация PowerPoint</vt:lpstr>
      <vt:lpstr>Ограничения</vt:lpstr>
      <vt:lpstr>Презентация PowerPoint</vt:lpstr>
      <vt:lpstr>Презентация PowerPoint</vt:lpstr>
      <vt:lpstr>Сериализация сложных объектов</vt:lpstr>
      <vt:lpstr>Десериализация</vt:lpstr>
      <vt:lpstr>Сериализация/десериализация коллекций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XML</dc:title>
  <dc:creator>Ильдар Шмидт</dc:creator>
  <cp:lastModifiedBy>Ильдар Шмидт</cp:lastModifiedBy>
  <cp:revision>36</cp:revision>
  <dcterms:created xsi:type="dcterms:W3CDTF">2024-04-17T20:05:13Z</dcterms:created>
  <dcterms:modified xsi:type="dcterms:W3CDTF">2024-04-24T19:15:20Z</dcterms:modified>
</cp:coreProperties>
</file>