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0" d="100"/>
          <a:sy n="100" d="100"/>
        </p:scale>
        <p:origin x="688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577383"/>
            <a:ext cx="10515600" cy="1325563"/>
          </a:xfrm>
        </p:spPr>
        <p:txBody>
          <a:bodyPr>
            <a:noAutofit/>
          </a:bodyPr>
          <a:p>
            <a:pPr lvl="0" algn="ctr">
              <a:defRPr/>
            </a:pPr>
            <a:r>
              <a:rPr lang="en-US" altLang="ko-KR" sz="14400">
                <a:solidFill>
                  <a:srgbClr val="ffceb0"/>
                </a:solidFill>
                <a:latin typeface="Colonna MT"/>
              </a:rPr>
              <a:t>Thank You!</a:t>
            </a:r>
            <a:endParaRPr lang="en-US" altLang="ko-KR" sz="14400">
              <a:solidFill>
                <a:srgbClr val="ffceb0"/>
              </a:solidFill>
              <a:latin typeface="Colonna MT"/>
            </a:endParaRPr>
          </a:p>
        </p:txBody>
      </p:sp>
    </p:spTree>
    <p:extLst>
      <p:ext uri="{BB962C8B-B14F-4D97-AF65-F5344CB8AC3E}">
        <p14:creationId xmlns:p14="http://schemas.microsoft.com/office/powerpoint/2010/main" val="80143906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Widescreen</ep:PresentationFormat>
  <ep:Paragraphs>10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깃 브랜치(Git Branch)</vt:lpstr>
      <vt:lpstr>브랜치(Branch)</vt:lpstr>
      <vt:lpstr>Thank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2023-11-11T11:29:15.000</dcterms:created>
  <dc:creator>최동혁</dc:creator>
  <cp:lastModifiedBy>김도희</cp:lastModifiedBy>
  <dcterms:modified xsi:type="dcterms:W3CDTF">2023-11-17T06:22:19.122</dcterms:modified>
  <cp:revision>8</cp:revision>
  <dc:title>Git Branch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