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2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 0</a:t>
            </a:r>
            <a:br>
              <a:rPr lang="uk-UA" dirty="0"/>
            </a:br>
            <a:r>
              <a:rPr lang="uk-UA" b="1" dirty="0"/>
              <a:t>Від ідеї до імплементації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FAC7D-BD1D-8F96-AE41-F5DD512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07A593-B4B7-D324-6A06-4F484F89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67FAB5E9-180A-0711-AD28-F02224A5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7489-37CC-D777-B2BF-1EAFAD5D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>
            <a:normAutofit/>
          </a:bodyPr>
          <a:lstStyle/>
          <a:p>
            <a:r>
              <a:rPr lang="uk-UA" b="1" dirty="0"/>
              <a:t>Все починається з ідеї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014B44-68C0-7356-7521-EAF706CC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5835121" cy="4421089"/>
          </a:xfrm>
        </p:spPr>
        <p:txBody>
          <a:bodyPr>
            <a:normAutofit/>
          </a:bodyPr>
          <a:lstStyle/>
          <a:p>
            <a:r>
              <a:rPr lang="uk-UA" sz="2800" dirty="0"/>
              <a:t>Програмування</a:t>
            </a:r>
            <a:r>
              <a:rPr lang="en-US" sz="2800" dirty="0"/>
              <a:t> – </a:t>
            </a:r>
            <a:r>
              <a:rPr lang="uk-UA" sz="2800" dirty="0"/>
              <a:t>процес перетворення </a:t>
            </a:r>
            <a:r>
              <a:rPr lang="uk-UA" sz="2800" b="1" dirty="0"/>
              <a:t>ідеї</a:t>
            </a:r>
            <a:r>
              <a:rPr lang="uk-UA" sz="2800" dirty="0"/>
              <a:t> в </a:t>
            </a:r>
            <a:r>
              <a:rPr lang="uk-UA" sz="2800" b="1" dirty="0"/>
              <a:t>інструкції</a:t>
            </a:r>
            <a:r>
              <a:rPr lang="uk-UA" sz="2800" dirty="0"/>
              <a:t> для обчислювальної системи.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600" dirty="0"/>
              <a:t>реалізація з нуля;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600" dirty="0"/>
              <a:t>доопрацювання існуючого;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600" dirty="0"/>
              <a:t>виправлення помилок.</a:t>
            </a:r>
          </a:p>
          <a:p>
            <a:pPr marL="0" indent="0">
              <a:buNone/>
            </a:pPr>
            <a:endParaRPr lang="uk-UA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Content Placeholder 4" descr="Lights On with solid fill">
            <a:extLst>
              <a:ext uri="{FF2B5EF4-FFF2-40B4-BE49-F238E27FC236}">
                <a16:creationId xmlns:a16="http://schemas.microsoft.com/office/drawing/2014/main" id="{0BAA50C1-C622-3E15-6CD9-6CC12E37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652" y="149013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5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03B3-C991-703A-BB58-B1883B82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 dirty="0"/>
              <a:t>Інструкції для обчислювальної системи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060B-213C-BA4F-2FC9-F3DBF087B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430" y="4251960"/>
            <a:ext cx="2416853" cy="19202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2A7B8-2DDB-CFB2-EAF8-5ACB9DCE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15" y="3291840"/>
            <a:ext cx="1770434" cy="1920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05EAE-764A-4D93-1753-732D8CF2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034" y="2331720"/>
            <a:ext cx="216740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17CF0-0161-D26C-E305-1A254941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018" y="1371600"/>
            <a:ext cx="2078235" cy="1920240"/>
          </a:xfrm>
          <a:prstGeom prst="rect">
            <a:avLst/>
          </a:prstGeom>
        </p:spPr>
      </p:pic>
      <p:sp>
        <p:nvSpPr>
          <p:cNvPr id="22" name="Arrow: Bent 21">
            <a:extLst>
              <a:ext uri="{FF2B5EF4-FFF2-40B4-BE49-F238E27FC236}">
                <a16:creationId xmlns:a16="http://schemas.microsoft.com/office/drawing/2014/main" id="{431314BB-AF60-951D-90F9-B1919A19F568}"/>
              </a:ext>
            </a:extLst>
          </p:cNvPr>
          <p:cNvSpPr/>
          <p:nvPr/>
        </p:nvSpPr>
        <p:spPr>
          <a:xfrm rot="5400000">
            <a:off x="4028896" y="1070305"/>
            <a:ext cx="747490" cy="1836777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67EDE838-F9CF-5513-7245-E70513B61B63}"/>
              </a:ext>
            </a:extLst>
          </p:cNvPr>
          <p:cNvSpPr/>
          <p:nvPr/>
        </p:nvSpPr>
        <p:spPr>
          <a:xfrm rot="5400000">
            <a:off x="6581081" y="2129705"/>
            <a:ext cx="747490" cy="157678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8210AB0D-6890-DA9A-FB82-200EE844042B}"/>
              </a:ext>
            </a:extLst>
          </p:cNvPr>
          <p:cNvSpPr/>
          <p:nvPr/>
        </p:nvSpPr>
        <p:spPr>
          <a:xfrm rot="5400000">
            <a:off x="8996293" y="2959826"/>
            <a:ext cx="747490" cy="1836777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49B-67AE-E58C-62B6-786C1A52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818"/>
          </a:xfrm>
        </p:spPr>
        <p:txBody>
          <a:bodyPr>
            <a:normAutofit/>
          </a:bodyPr>
          <a:lstStyle/>
          <a:p>
            <a:r>
              <a:rPr lang="uk-UA" b="1" dirty="0"/>
              <a:t>Перед початком роботи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59AB8F-7195-844F-E3D1-5EE94AC8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8600"/>
            <a:ext cx="5835121" cy="4412622"/>
          </a:xfrm>
        </p:spPr>
        <p:txBody>
          <a:bodyPr>
            <a:normAutofit/>
          </a:bodyPr>
          <a:lstStyle/>
          <a:p>
            <a:r>
              <a:rPr lang="uk-UA" sz="2800" dirty="0"/>
              <a:t>Підготовчі дослідження, що допоможуть визначити список дій необхідних для досягнення мети.</a:t>
            </a:r>
          </a:p>
          <a:p>
            <a:pPr marL="0" indent="0">
              <a:buNone/>
            </a:pPr>
            <a:endParaRPr lang="uk-UA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600" dirty="0"/>
              <a:t>оцінити вже існуючі реалізації;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600" dirty="0"/>
              <a:t>розробити приблизну архітектуру нового рішення;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600" dirty="0"/>
              <a:t>визначитись з набором інструментів.</a:t>
            </a:r>
            <a:endParaRPr lang="en-US" sz="2600" dirty="0"/>
          </a:p>
        </p:txBody>
      </p:sp>
      <p:pic>
        <p:nvPicPr>
          <p:cNvPr id="7" name="Content Placeholder 6" descr="Research with solid fill">
            <a:extLst>
              <a:ext uri="{FF2B5EF4-FFF2-40B4-BE49-F238E27FC236}">
                <a16:creationId xmlns:a16="http://schemas.microsoft.com/office/drawing/2014/main" id="{D7CD585F-1226-8AC2-45CE-6ACC595D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2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49B-67AE-E58C-62B6-786C1A52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818"/>
          </a:xfrm>
        </p:spPr>
        <p:txBody>
          <a:bodyPr>
            <a:normAutofit/>
          </a:bodyPr>
          <a:lstStyle/>
          <a:p>
            <a:r>
              <a:rPr lang="uk-UA" b="1" dirty="0"/>
              <a:t>Вибір мови програмування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9B889-6A80-EA18-39D9-1338CC778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44" y="1474256"/>
            <a:ext cx="1407536" cy="1371600"/>
          </a:xfrm>
        </p:spPr>
      </p:pic>
      <p:pic>
        <p:nvPicPr>
          <p:cNvPr id="7" name="Content Placeholder 6" descr="Research with solid fill">
            <a:extLst>
              <a:ext uri="{FF2B5EF4-FFF2-40B4-BE49-F238E27FC236}">
                <a16:creationId xmlns:a16="http://schemas.microsoft.com/office/drawing/2014/main" id="{D7CD585F-1226-8AC2-45CE-6ACC595D2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7A9B8-ED0F-8039-4BF9-10414D6E1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910" y="1483251"/>
            <a:ext cx="1621381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685F8-DC57-98F4-DAD8-D6E0B19F8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121" y="1422928"/>
            <a:ext cx="1334727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607A98-6805-071A-EE6D-C8146A4A9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444" y="1474256"/>
            <a:ext cx="1479994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9F3E6-439F-3E0B-7960-E4CCBA266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6444" y="3021466"/>
            <a:ext cx="13716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F369E6-C1D0-C1A0-5F9D-2A13681A14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544" y="3021466"/>
            <a:ext cx="2590799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533C10-7154-84EF-AF87-F2AD656EC7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6183" y="3429000"/>
            <a:ext cx="1964601" cy="182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A3ACD1-0C42-576D-7E00-333CB248DA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85" y="4635881"/>
            <a:ext cx="2521527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611384-F164-908B-F990-A408E09A6D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2242" y="4468738"/>
            <a:ext cx="14471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49B-67AE-E58C-62B6-786C1A52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818"/>
          </a:xfrm>
        </p:spPr>
        <p:txBody>
          <a:bodyPr>
            <a:normAutofit/>
          </a:bodyPr>
          <a:lstStyle/>
          <a:p>
            <a:r>
              <a:rPr lang="uk-UA" b="1" dirty="0"/>
              <a:t>Вибір мови програмування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59AB8F-7195-844F-E3D1-5EE94AC8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8600"/>
            <a:ext cx="5835121" cy="4412622"/>
          </a:xfrm>
        </p:spPr>
        <p:txBody>
          <a:bodyPr>
            <a:normAutofit/>
          </a:bodyPr>
          <a:lstStyle/>
          <a:p>
            <a:r>
              <a:rPr lang="uk-UA" sz="2800" dirty="0"/>
              <a:t>Вибір мови програмування залежить від поставлених задач, яким має відповідати майбутня програма.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dirty="0"/>
              <a:t>мова високого рівня;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dirty="0"/>
              <a:t>універсальність;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dirty="0"/>
              <a:t>легкість;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dirty="0"/>
              <a:t>переносимість;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dirty="0"/>
              <a:t>набір бібліотек.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uk-UA" sz="2400" dirty="0"/>
          </a:p>
          <a:p>
            <a:pPr lvl="1">
              <a:buFont typeface="Arial" panose="020B0604020202020204" pitchFamily="34" charset="0"/>
              <a:buChar char="•"/>
            </a:pPr>
            <a:endParaRPr lang="uk-UA" sz="2600" dirty="0"/>
          </a:p>
          <a:p>
            <a:pPr marL="0" indent="0">
              <a:buNone/>
            </a:pPr>
            <a:endParaRPr lang="uk-UA" sz="2800" dirty="0"/>
          </a:p>
          <a:p>
            <a:pPr marL="0" indent="0">
              <a:buNone/>
            </a:pPr>
            <a:endParaRPr lang="uk-UA" sz="2800" dirty="0"/>
          </a:p>
        </p:txBody>
      </p:sp>
      <p:pic>
        <p:nvPicPr>
          <p:cNvPr id="7" name="Content Placeholder 6" descr="Research with solid fill">
            <a:extLst>
              <a:ext uri="{FF2B5EF4-FFF2-40B4-BE49-F238E27FC236}">
                <a16:creationId xmlns:a16="http://schemas.microsoft.com/office/drawing/2014/main" id="{D7CD585F-1226-8AC2-45CE-6ACC595D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49B-67AE-E58C-62B6-786C1A52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957"/>
          </a:xfrm>
        </p:spPr>
        <p:txBody>
          <a:bodyPr>
            <a:normAutofit/>
          </a:bodyPr>
          <a:lstStyle/>
          <a:p>
            <a:r>
              <a:rPr lang="uk-UA" b="1" dirty="0"/>
              <a:t>Вибір мови програмування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59AB8F-7195-844F-E3D1-5EE94AC8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2467"/>
            <a:ext cx="5835121" cy="4378755"/>
          </a:xfrm>
        </p:spPr>
        <p:txBody>
          <a:bodyPr>
            <a:normAutofit/>
          </a:bodyPr>
          <a:lstStyle/>
          <a:p>
            <a:r>
              <a:rPr lang="en-US" sz="2800" b="1" dirty="0"/>
              <a:t>Python</a:t>
            </a:r>
            <a:r>
              <a:rPr lang="en-US" sz="2800" dirty="0"/>
              <a:t> </a:t>
            </a:r>
            <a:r>
              <a:rPr lang="uk-UA" sz="2800" dirty="0"/>
              <a:t>як результат проведення підготовчих дій: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dirty="0"/>
              <a:t>один з найпопулярніших серед мов програмування;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dirty="0"/>
              <a:t>широкий спектр використання;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/>
              <a:t>велика </a:t>
            </a:r>
            <a:r>
              <a:rPr lang="uk-UA" sz="2000" dirty="0"/>
              <a:t>кількість додаткових бібліотек.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3" name="Picture 2" descr="A blue and yellow snake logo&#10;&#10;Description automatically generated">
            <a:extLst>
              <a:ext uri="{FF2B5EF4-FFF2-40B4-BE49-F238E27FC236}">
                <a16:creationId xmlns:a16="http://schemas.microsoft.com/office/drawing/2014/main" id="{9A124070-4882-E8C4-F21E-1319CA3D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2" y="2589673"/>
            <a:ext cx="2873159" cy="28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5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49B-67AE-E58C-62B6-786C1A52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957"/>
          </a:xfrm>
        </p:spPr>
        <p:txBody>
          <a:bodyPr>
            <a:normAutofit/>
          </a:bodyPr>
          <a:lstStyle/>
          <a:p>
            <a:r>
              <a:rPr lang="uk-UA" b="1" dirty="0"/>
              <a:t>Інтерпретатор </a:t>
            </a:r>
            <a:r>
              <a:rPr lang="en-US" b="1" dirty="0"/>
              <a:t>Python</a:t>
            </a:r>
            <a:r>
              <a:rPr lang="uk-UA" b="1" dirty="0"/>
              <a:t> 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59AB8F-7195-844F-E3D1-5EE94AC8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2467"/>
            <a:ext cx="5835121" cy="4378755"/>
          </a:xfrm>
        </p:spPr>
        <p:txBody>
          <a:bodyPr>
            <a:normAutofit/>
          </a:bodyPr>
          <a:lstStyle/>
          <a:p>
            <a:r>
              <a:rPr lang="uk-UA" sz="2800" dirty="0"/>
              <a:t>Інтерпретатор працює безпосередньо з наданим </a:t>
            </a:r>
            <a:r>
              <a:rPr lang="ru-RU" sz="2800" dirty="0"/>
              <a:t>кодом як через </a:t>
            </a:r>
            <a:r>
              <a:rPr lang="uk-UA" sz="2800" dirty="0"/>
              <a:t>інтерфейс </a:t>
            </a:r>
            <a:r>
              <a:rPr lang="ru-RU" sz="2800" dirty="0"/>
              <a:t>вводу так і через </a:t>
            </a:r>
            <a:r>
              <a:rPr lang="uk-UA" sz="2800" dirty="0"/>
              <a:t>передані файли</a:t>
            </a:r>
            <a:r>
              <a:rPr lang="ru-RU" sz="2800" dirty="0"/>
              <a:t>. 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uk-UA" sz="2800" dirty="0"/>
              <a:t>Обробляючи кожну строку коду інтерпретатор виконує вказані команди. </a:t>
            </a:r>
            <a:endParaRPr lang="uk-UA" sz="2400" dirty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3" name="Picture 2" descr="A blue and yellow snake logo&#10;&#10;Description automatically generated">
            <a:extLst>
              <a:ext uri="{FF2B5EF4-FFF2-40B4-BE49-F238E27FC236}">
                <a16:creationId xmlns:a16="http://schemas.microsoft.com/office/drawing/2014/main" id="{9A124070-4882-E8C4-F21E-1319CA3D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2" y="2589673"/>
            <a:ext cx="2873159" cy="28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4B1C-B144-DA0D-FBA8-89789BB4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9757"/>
          </a:xfrm>
        </p:spPr>
        <p:txBody>
          <a:bodyPr>
            <a:normAutofit/>
          </a:bodyPr>
          <a:lstStyle/>
          <a:p>
            <a:r>
              <a:rPr lang="uk-UA" b="1" dirty="0"/>
              <a:t>Реалізація ідеї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FAEE7-DA1E-9309-3441-D64FAE21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5835121" cy="4421089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https://www.python.org/</a:t>
            </a:r>
            <a:endParaRPr lang="uk-UA" sz="2800" dirty="0"/>
          </a:p>
          <a:p>
            <a:pPr marL="0" indent="0">
              <a:buNone/>
            </a:pPr>
            <a:endParaRPr lang="uk-UA" sz="2800" dirty="0"/>
          </a:p>
          <a:p>
            <a:r>
              <a:rPr lang="en-US" sz="2800" dirty="0">
                <a:hlinkClick r:id="rId3"/>
              </a:rPr>
              <a:t>https://code.visualstudio.com/</a:t>
            </a:r>
            <a:endParaRPr lang="en-US" sz="2800" dirty="0"/>
          </a:p>
          <a:p>
            <a:pPr marL="0" indent="0">
              <a:buNone/>
            </a:pPr>
            <a:endParaRPr lang="uk-UA" sz="2800" dirty="0"/>
          </a:p>
          <a:p>
            <a:r>
              <a:rPr lang="en-US" sz="2800" dirty="0">
                <a:hlinkClick r:id="rId4"/>
              </a:rPr>
              <a:t>https://github.com/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https://git-scm.com/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Content Placeholder 4" descr="Take Off with solid fill">
            <a:extLst>
              <a:ext uri="{FF2B5EF4-FFF2-40B4-BE49-F238E27FC236}">
                <a16:creationId xmlns:a16="http://schemas.microsoft.com/office/drawing/2014/main" id="{99823441-4A5F-5B78-5F59-E0B362650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093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778</TotalTime>
  <Words>186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 3</vt:lpstr>
      <vt:lpstr>Wisp</vt:lpstr>
      <vt:lpstr>Тема 0 Від ідеї до імплементації</vt:lpstr>
      <vt:lpstr>Все починається з ідеї</vt:lpstr>
      <vt:lpstr>Інструкції для обчислювальної системи</vt:lpstr>
      <vt:lpstr>Перед початком роботи</vt:lpstr>
      <vt:lpstr>Вибір мови програмування</vt:lpstr>
      <vt:lpstr>Вибір мови програмування</vt:lpstr>
      <vt:lpstr>Вибір мови програмування</vt:lpstr>
      <vt:lpstr>Інтерпретатор Python </vt:lpstr>
      <vt:lpstr>Реалізація ідеї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12</cp:revision>
  <dcterms:created xsi:type="dcterms:W3CDTF">2023-09-03T10:29:33Z</dcterms:created>
  <dcterms:modified xsi:type="dcterms:W3CDTF">2023-09-07T07:21:46Z</dcterms:modified>
</cp:coreProperties>
</file>