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C5CB8-DBE8-4DD8-AE03-9AED7F85186A}" v="8" dt="2024-01-16T18:08:06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rik Andreasson" userId="7e72f074-8463-438e-8820-f07e79f75b99" providerId="ADAL" clId="{A63C5CB8-DBE8-4DD8-AE03-9AED7F85186A}"/>
    <pc:docChg chg="undo custSel addSld modSld">
      <pc:chgData name="Pererik Andreasson" userId="7e72f074-8463-438e-8820-f07e79f75b99" providerId="ADAL" clId="{A63C5CB8-DBE8-4DD8-AE03-9AED7F85186A}" dt="2024-01-16T18:08:11.583" v="1052" actId="26606"/>
      <pc:docMkLst>
        <pc:docMk/>
      </pc:docMkLst>
      <pc:sldChg chg="addSp modSp mod setBg">
        <pc:chgData name="Pererik Andreasson" userId="7e72f074-8463-438e-8820-f07e79f75b99" providerId="ADAL" clId="{A63C5CB8-DBE8-4DD8-AE03-9AED7F85186A}" dt="2024-01-16T18:08:11.583" v="1052" actId="26606"/>
        <pc:sldMkLst>
          <pc:docMk/>
          <pc:sldMk cId="1534231676" sldId="256"/>
        </pc:sldMkLst>
        <pc:spChg chg="mod">
          <ac:chgData name="Pererik Andreasson" userId="7e72f074-8463-438e-8820-f07e79f75b99" providerId="ADAL" clId="{A63C5CB8-DBE8-4DD8-AE03-9AED7F85186A}" dt="2024-01-16T18:08:11.583" v="1052" actId="26606"/>
          <ac:spMkLst>
            <pc:docMk/>
            <pc:sldMk cId="1534231676" sldId="256"/>
            <ac:spMk id="2" creationId="{FCF5D00D-5853-1466-22C6-20EE249AD0D1}"/>
          </ac:spMkLst>
        </pc:spChg>
        <pc:spChg chg="mod">
          <ac:chgData name="Pererik Andreasson" userId="7e72f074-8463-438e-8820-f07e79f75b99" providerId="ADAL" clId="{A63C5CB8-DBE8-4DD8-AE03-9AED7F85186A}" dt="2024-01-16T18:08:11.583" v="1052" actId="26606"/>
          <ac:spMkLst>
            <pc:docMk/>
            <pc:sldMk cId="1534231676" sldId="256"/>
            <ac:spMk id="3" creationId="{62A9BD49-17EB-0629-B909-FA17B3266484}"/>
          </ac:spMkLst>
        </pc:spChg>
        <pc:spChg chg="add">
          <ac:chgData name="Pererik Andreasson" userId="7e72f074-8463-438e-8820-f07e79f75b99" providerId="ADAL" clId="{A63C5CB8-DBE8-4DD8-AE03-9AED7F85186A}" dt="2024-01-16T18:08:11.583" v="1052" actId="26606"/>
          <ac:spMkLst>
            <pc:docMk/>
            <pc:sldMk cId="1534231676" sldId="256"/>
            <ac:spMk id="10" creationId="{C1DD1A8A-57D5-4A81-AD04-532B043C5611}"/>
          </ac:spMkLst>
        </pc:spChg>
        <pc:spChg chg="add">
          <ac:chgData name="Pererik Andreasson" userId="7e72f074-8463-438e-8820-f07e79f75b99" providerId="ADAL" clId="{A63C5CB8-DBE8-4DD8-AE03-9AED7F85186A}" dt="2024-01-16T18:08:11.583" v="1052" actId="26606"/>
          <ac:spMkLst>
            <pc:docMk/>
            <pc:sldMk cId="1534231676" sldId="256"/>
            <ac:spMk id="12" creationId="{007891EC-4501-44ED-A8C8-B11B6DB767AB}"/>
          </ac:spMkLst>
        </pc:spChg>
        <pc:picChg chg="add mod ord">
          <ac:chgData name="Pererik Andreasson" userId="7e72f074-8463-438e-8820-f07e79f75b99" providerId="ADAL" clId="{A63C5CB8-DBE8-4DD8-AE03-9AED7F85186A}" dt="2024-01-16T18:08:11.583" v="1052" actId="26606"/>
          <ac:picMkLst>
            <pc:docMk/>
            <pc:sldMk cId="1534231676" sldId="256"/>
            <ac:picMk id="5" creationId="{776E985F-FB67-B5A8-EF85-3F7224C567C1}"/>
          </ac:picMkLst>
        </pc:picChg>
      </pc:sldChg>
      <pc:sldChg chg="addSp delSp modSp mod setBg">
        <pc:chgData name="Pererik Andreasson" userId="7e72f074-8463-438e-8820-f07e79f75b99" providerId="ADAL" clId="{A63C5CB8-DBE8-4DD8-AE03-9AED7F85186A}" dt="2024-01-16T18:07:36.146" v="1050" actId="26606"/>
        <pc:sldMkLst>
          <pc:docMk/>
          <pc:sldMk cId="2859954095" sldId="257"/>
        </pc:sldMkLst>
        <pc:spChg chg="mod">
          <ac:chgData name="Pererik Andreasson" userId="7e72f074-8463-438e-8820-f07e79f75b99" providerId="ADAL" clId="{A63C5CB8-DBE8-4DD8-AE03-9AED7F85186A}" dt="2024-01-16T18:07:36.146" v="1050" actId="26606"/>
          <ac:spMkLst>
            <pc:docMk/>
            <pc:sldMk cId="2859954095" sldId="257"/>
            <ac:spMk id="2" creationId="{BBA92425-84AE-16BF-0BE0-2C0A5AEDA733}"/>
          </ac:spMkLst>
        </pc:spChg>
        <pc:spChg chg="mod">
          <ac:chgData name="Pererik Andreasson" userId="7e72f074-8463-438e-8820-f07e79f75b99" providerId="ADAL" clId="{A63C5CB8-DBE8-4DD8-AE03-9AED7F85186A}" dt="2024-01-16T18:07:36.146" v="1050" actId="26606"/>
          <ac:spMkLst>
            <pc:docMk/>
            <pc:sldMk cId="2859954095" sldId="257"/>
            <ac:spMk id="3" creationId="{63235304-B0CB-DC0C-66EC-13D962F62983}"/>
          </ac:spMkLst>
        </pc:spChg>
        <pc:spChg chg="mod">
          <ac:chgData name="Pererik Andreasson" userId="7e72f074-8463-438e-8820-f07e79f75b99" providerId="ADAL" clId="{A63C5CB8-DBE8-4DD8-AE03-9AED7F85186A}" dt="2024-01-16T18:07:36.146" v="1050" actId="26606"/>
          <ac:spMkLst>
            <pc:docMk/>
            <pc:sldMk cId="2859954095" sldId="257"/>
            <ac:spMk id="7" creationId="{EE67786F-A32E-BA8E-D210-FC460C32FE4B}"/>
          </ac:spMkLst>
        </pc:spChg>
        <pc:spChg chg="add del">
          <ac:chgData name="Pererik Andreasson" userId="7e72f074-8463-438e-8820-f07e79f75b99" providerId="ADAL" clId="{A63C5CB8-DBE8-4DD8-AE03-9AED7F85186A}" dt="2024-01-16T18:07:36.146" v="1050" actId="26606"/>
          <ac:spMkLst>
            <pc:docMk/>
            <pc:sldMk cId="2859954095" sldId="257"/>
            <ac:spMk id="15" creationId="{7517A47C-B2E5-4B79-8061-D74B1311AF6E}"/>
          </ac:spMkLst>
        </pc:spChg>
        <pc:spChg chg="add del">
          <ac:chgData name="Pererik Andreasson" userId="7e72f074-8463-438e-8820-f07e79f75b99" providerId="ADAL" clId="{A63C5CB8-DBE8-4DD8-AE03-9AED7F85186A}" dt="2024-01-16T18:07:36.146" v="1050" actId="26606"/>
          <ac:spMkLst>
            <pc:docMk/>
            <pc:sldMk cId="2859954095" sldId="257"/>
            <ac:spMk id="17" creationId="{C505E780-2083-4CB5-A42A-5E0E2908ECC3}"/>
          </ac:spMkLst>
        </pc:spChg>
        <pc:spChg chg="add del">
          <ac:chgData name="Pererik Andreasson" userId="7e72f074-8463-438e-8820-f07e79f75b99" providerId="ADAL" clId="{A63C5CB8-DBE8-4DD8-AE03-9AED7F85186A}" dt="2024-01-16T18:07:36.146" v="1050" actId="26606"/>
          <ac:spMkLst>
            <pc:docMk/>
            <pc:sldMk cId="2859954095" sldId="257"/>
            <ac:spMk id="19" creationId="{D2C0AE1C-0118-41AE-8A10-7CDCBF10E96F}"/>
          </ac:spMkLst>
        </pc:spChg>
        <pc:spChg chg="add del">
          <ac:chgData name="Pererik Andreasson" userId="7e72f074-8463-438e-8820-f07e79f75b99" providerId="ADAL" clId="{A63C5CB8-DBE8-4DD8-AE03-9AED7F85186A}" dt="2024-01-16T18:07:36.146" v="1050" actId="26606"/>
          <ac:spMkLst>
            <pc:docMk/>
            <pc:sldMk cId="2859954095" sldId="257"/>
            <ac:spMk id="21" creationId="{463EEC44-1BA3-44ED-81FC-A644B04B2A44}"/>
          </ac:spMkLst>
        </pc:spChg>
        <pc:picChg chg="mod">
          <ac:chgData name="Pererik Andreasson" userId="7e72f074-8463-438e-8820-f07e79f75b99" providerId="ADAL" clId="{A63C5CB8-DBE8-4DD8-AE03-9AED7F85186A}" dt="2024-01-16T18:07:36.146" v="1050" actId="26606"/>
          <ac:picMkLst>
            <pc:docMk/>
            <pc:sldMk cId="2859954095" sldId="257"/>
            <ac:picMk id="6" creationId="{BBB15688-0EBA-929A-9715-F57F047BFA6E}"/>
          </ac:picMkLst>
        </pc:picChg>
        <pc:picChg chg="mod">
          <ac:chgData name="Pererik Andreasson" userId="7e72f074-8463-438e-8820-f07e79f75b99" providerId="ADAL" clId="{A63C5CB8-DBE8-4DD8-AE03-9AED7F85186A}" dt="2024-01-16T18:07:36.146" v="1050" actId="26606"/>
          <ac:picMkLst>
            <pc:docMk/>
            <pc:sldMk cId="2859954095" sldId="257"/>
            <ac:picMk id="10" creationId="{024B4EBA-4FEC-467F-42A8-2AB96F70730F}"/>
          </ac:picMkLst>
        </pc:picChg>
        <pc:inkChg chg="add del">
          <ac:chgData name="Pererik Andreasson" userId="7e72f074-8463-438e-8820-f07e79f75b99" providerId="ADAL" clId="{A63C5CB8-DBE8-4DD8-AE03-9AED7F85186A}" dt="2024-01-16T18:07:35.145" v="1049" actId="9405"/>
          <ac:inkMkLst>
            <pc:docMk/>
            <pc:sldMk cId="2859954095" sldId="257"/>
            <ac:inkMk id="11" creationId="{ECB8BDF4-0F66-B3B6-FCE8-1829C9F32A79}"/>
          </ac:inkMkLst>
        </pc:inkChg>
      </pc:sldChg>
      <pc:sldChg chg="addSp modSp mod">
        <pc:chgData name="Pererik Andreasson" userId="7e72f074-8463-438e-8820-f07e79f75b99" providerId="ADAL" clId="{A63C5CB8-DBE8-4DD8-AE03-9AED7F85186A}" dt="2024-01-16T17:41:02.424" v="114" actId="20577"/>
        <pc:sldMkLst>
          <pc:docMk/>
          <pc:sldMk cId="2914635972" sldId="258"/>
        </pc:sldMkLst>
        <pc:spChg chg="add mod">
          <ac:chgData name="Pererik Andreasson" userId="7e72f074-8463-438e-8820-f07e79f75b99" providerId="ADAL" clId="{A63C5CB8-DBE8-4DD8-AE03-9AED7F85186A}" dt="2024-01-16T17:41:02.424" v="114" actId="20577"/>
          <ac:spMkLst>
            <pc:docMk/>
            <pc:sldMk cId="2914635972" sldId="258"/>
            <ac:spMk id="14" creationId="{4CD0D029-7D63-A976-C814-69EC0106A64F}"/>
          </ac:spMkLst>
        </pc:spChg>
      </pc:sldChg>
      <pc:sldChg chg="addSp modSp new mod">
        <pc:chgData name="Pererik Andreasson" userId="7e72f074-8463-438e-8820-f07e79f75b99" providerId="ADAL" clId="{A63C5CB8-DBE8-4DD8-AE03-9AED7F85186A}" dt="2024-01-16T17:50:32.801" v="194" actId="1076"/>
        <pc:sldMkLst>
          <pc:docMk/>
          <pc:sldMk cId="978533934" sldId="259"/>
        </pc:sldMkLst>
        <pc:spChg chg="mod">
          <ac:chgData name="Pererik Andreasson" userId="7e72f074-8463-438e-8820-f07e79f75b99" providerId="ADAL" clId="{A63C5CB8-DBE8-4DD8-AE03-9AED7F85186A}" dt="2024-01-16T17:39:56.532" v="19" actId="20577"/>
          <ac:spMkLst>
            <pc:docMk/>
            <pc:sldMk cId="978533934" sldId="259"/>
            <ac:spMk id="2" creationId="{1FD733B0-278F-5A8A-4DAF-4B75C0F19B5A}"/>
          </ac:spMkLst>
        </pc:spChg>
        <pc:spChg chg="mod">
          <ac:chgData name="Pererik Andreasson" userId="7e72f074-8463-438e-8820-f07e79f75b99" providerId="ADAL" clId="{A63C5CB8-DBE8-4DD8-AE03-9AED7F85186A}" dt="2024-01-16T17:49:29.963" v="117" actId="1076"/>
          <ac:spMkLst>
            <pc:docMk/>
            <pc:sldMk cId="978533934" sldId="259"/>
            <ac:spMk id="3" creationId="{6493CA92-031B-526A-B120-A93E42384ECB}"/>
          </ac:spMkLst>
        </pc:spChg>
        <pc:spChg chg="add mod">
          <ac:chgData name="Pererik Andreasson" userId="7e72f074-8463-438e-8820-f07e79f75b99" providerId="ADAL" clId="{A63C5CB8-DBE8-4DD8-AE03-9AED7F85186A}" dt="2024-01-16T17:49:40.565" v="121" actId="13822"/>
          <ac:spMkLst>
            <pc:docMk/>
            <pc:sldMk cId="978533934" sldId="259"/>
            <ac:spMk id="6" creationId="{7841DED6-5F46-06F8-F4AE-F9B5081760D1}"/>
          </ac:spMkLst>
        </pc:spChg>
        <pc:spChg chg="add mod">
          <ac:chgData name="Pererik Andreasson" userId="7e72f074-8463-438e-8820-f07e79f75b99" providerId="ADAL" clId="{A63C5CB8-DBE8-4DD8-AE03-9AED7F85186A}" dt="2024-01-16T17:50:05.705" v="126" actId="1076"/>
          <ac:spMkLst>
            <pc:docMk/>
            <pc:sldMk cId="978533934" sldId="259"/>
            <ac:spMk id="7" creationId="{671529F9-4A2E-4FEE-CF06-3B1913FF9C8D}"/>
          </ac:spMkLst>
        </pc:spChg>
        <pc:spChg chg="add mod">
          <ac:chgData name="Pererik Andreasson" userId="7e72f074-8463-438e-8820-f07e79f75b99" providerId="ADAL" clId="{A63C5CB8-DBE8-4DD8-AE03-9AED7F85186A}" dt="2024-01-16T17:50:32.801" v="194" actId="1076"/>
          <ac:spMkLst>
            <pc:docMk/>
            <pc:sldMk cId="978533934" sldId="259"/>
            <ac:spMk id="8" creationId="{7D3DA26F-4E7C-3B75-ACAD-306A8BCB4E41}"/>
          </ac:spMkLst>
        </pc:spChg>
        <pc:picChg chg="add mod">
          <ac:chgData name="Pererik Andreasson" userId="7e72f074-8463-438e-8820-f07e79f75b99" providerId="ADAL" clId="{A63C5CB8-DBE8-4DD8-AE03-9AED7F85186A}" dt="2024-01-16T17:49:34.670" v="119" actId="14100"/>
          <ac:picMkLst>
            <pc:docMk/>
            <pc:sldMk cId="978533934" sldId="259"/>
            <ac:picMk id="5" creationId="{FD40EE23-EA3E-36F7-4C97-948B09B88983}"/>
          </ac:picMkLst>
        </pc:picChg>
      </pc:sldChg>
      <pc:sldChg chg="addSp delSp modSp new mod setBg">
        <pc:chgData name="Pererik Andreasson" userId="7e72f074-8463-438e-8820-f07e79f75b99" providerId="ADAL" clId="{A63C5CB8-DBE8-4DD8-AE03-9AED7F85186A}" dt="2024-01-16T18:06:57.889" v="1046" actId="26606"/>
        <pc:sldMkLst>
          <pc:docMk/>
          <pc:sldMk cId="200956194" sldId="260"/>
        </pc:sldMkLst>
        <pc:spChg chg="mod">
          <ac:chgData name="Pererik Andreasson" userId="7e72f074-8463-438e-8820-f07e79f75b99" providerId="ADAL" clId="{A63C5CB8-DBE8-4DD8-AE03-9AED7F85186A}" dt="2024-01-16T18:06:57.889" v="1046" actId="26606"/>
          <ac:spMkLst>
            <pc:docMk/>
            <pc:sldMk cId="200956194" sldId="260"/>
            <ac:spMk id="2" creationId="{4FAAC17C-3BEB-AB91-5CFC-176A1A3BEAB2}"/>
          </ac:spMkLst>
        </pc:spChg>
        <pc:spChg chg="del mod">
          <ac:chgData name="Pererik Andreasson" userId="7e72f074-8463-438e-8820-f07e79f75b99" providerId="ADAL" clId="{A63C5CB8-DBE8-4DD8-AE03-9AED7F85186A}" dt="2024-01-16T18:06:57.889" v="1046" actId="26606"/>
          <ac:spMkLst>
            <pc:docMk/>
            <pc:sldMk cId="200956194" sldId="260"/>
            <ac:spMk id="3" creationId="{FD74C357-05E3-DA07-719D-85C7A211CC1F}"/>
          </ac:spMkLst>
        </pc:spChg>
        <pc:spChg chg="add">
          <ac:chgData name="Pererik Andreasson" userId="7e72f074-8463-438e-8820-f07e79f75b99" providerId="ADAL" clId="{A63C5CB8-DBE8-4DD8-AE03-9AED7F85186A}" dt="2024-01-16T18:06:57.889" v="1046" actId="26606"/>
          <ac:spMkLst>
            <pc:docMk/>
            <pc:sldMk cId="200956194" sldId="260"/>
            <ac:spMk id="9" creationId="{BACC6370-2D7E-4714-9D71-7542949D7D5D}"/>
          </ac:spMkLst>
        </pc:spChg>
        <pc:spChg chg="add">
          <ac:chgData name="Pererik Andreasson" userId="7e72f074-8463-438e-8820-f07e79f75b99" providerId="ADAL" clId="{A63C5CB8-DBE8-4DD8-AE03-9AED7F85186A}" dt="2024-01-16T18:06:57.889" v="1046" actId="26606"/>
          <ac:spMkLst>
            <pc:docMk/>
            <pc:sldMk cId="200956194" sldId="260"/>
            <ac:spMk id="11" creationId="{F68B3F68-107C-434F-AA38-110D5EA91B85}"/>
          </ac:spMkLst>
        </pc:spChg>
        <pc:spChg chg="add">
          <ac:chgData name="Pererik Andreasson" userId="7e72f074-8463-438e-8820-f07e79f75b99" providerId="ADAL" clId="{A63C5CB8-DBE8-4DD8-AE03-9AED7F85186A}" dt="2024-01-16T18:06:57.889" v="1046" actId="26606"/>
          <ac:spMkLst>
            <pc:docMk/>
            <pc:sldMk cId="200956194" sldId="260"/>
            <ac:spMk id="13" creationId="{AAD0DBB9-1A4B-4391-81D4-CB19F9AB918A}"/>
          </ac:spMkLst>
        </pc:spChg>
        <pc:spChg chg="add">
          <ac:chgData name="Pererik Andreasson" userId="7e72f074-8463-438e-8820-f07e79f75b99" providerId="ADAL" clId="{A63C5CB8-DBE8-4DD8-AE03-9AED7F85186A}" dt="2024-01-16T18:06:57.889" v="1046" actId="26606"/>
          <ac:spMkLst>
            <pc:docMk/>
            <pc:sldMk cId="200956194" sldId="260"/>
            <ac:spMk id="15" creationId="{063BBA22-50EA-4C4D-BE05-F1CE4E63AA56}"/>
          </ac:spMkLst>
        </pc:spChg>
        <pc:graphicFrameChg chg="add">
          <ac:chgData name="Pererik Andreasson" userId="7e72f074-8463-438e-8820-f07e79f75b99" providerId="ADAL" clId="{A63C5CB8-DBE8-4DD8-AE03-9AED7F85186A}" dt="2024-01-16T18:06:57.889" v="1046" actId="26606"/>
          <ac:graphicFrameMkLst>
            <pc:docMk/>
            <pc:sldMk cId="200956194" sldId="260"/>
            <ac:graphicFrameMk id="5" creationId="{9133E243-6EAD-037B-72BD-44D4F2079B19}"/>
          </ac:graphicFrameMkLst>
        </pc:graphicFrameChg>
      </pc:sldChg>
      <pc:sldChg chg="addSp modSp new mod">
        <pc:chgData name="Pererik Andreasson" userId="7e72f074-8463-438e-8820-f07e79f75b99" providerId="ADAL" clId="{A63C5CB8-DBE8-4DD8-AE03-9AED7F85186A}" dt="2024-01-16T18:03:41.664" v="905" actId="20577"/>
        <pc:sldMkLst>
          <pc:docMk/>
          <pc:sldMk cId="2608159662" sldId="261"/>
        </pc:sldMkLst>
        <pc:spChg chg="mod">
          <ac:chgData name="Pererik Andreasson" userId="7e72f074-8463-438e-8820-f07e79f75b99" providerId="ADAL" clId="{A63C5CB8-DBE8-4DD8-AE03-9AED7F85186A}" dt="2024-01-16T18:00:49.153" v="610" actId="20577"/>
          <ac:spMkLst>
            <pc:docMk/>
            <pc:sldMk cId="2608159662" sldId="261"/>
            <ac:spMk id="2" creationId="{40FC4A10-9042-DA94-8DD1-7196061A61E8}"/>
          </ac:spMkLst>
        </pc:spChg>
        <pc:spChg chg="mod">
          <ac:chgData name="Pererik Andreasson" userId="7e72f074-8463-438e-8820-f07e79f75b99" providerId="ADAL" clId="{A63C5CB8-DBE8-4DD8-AE03-9AED7F85186A}" dt="2024-01-16T18:03:41.664" v="905" actId="20577"/>
          <ac:spMkLst>
            <pc:docMk/>
            <pc:sldMk cId="2608159662" sldId="261"/>
            <ac:spMk id="3" creationId="{3406E1ED-0884-70F5-288B-34BBFBC17160}"/>
          </ac:spMkLst>
        </pc:spChg>
        <pc:spChg chg="add mod">
          <ac:chgData name="Pererik Andreasson" userId="7e72f074-8463-438e-8820-f07e79f75b99" providerId="ADAL" clId="{A63C5CB8-DBE8-4DD8-AE03-9AED7F85186A}" dt="2024-01-16T18:02:34.211" v="724" actId="1076"/>
          <ac:spMkLst>
            <pc:docMk/>
            <pc:sldMk cId="2608159662" sldId="261"/>
            <ac:spMk id="6" creationId="{F1008BA6-7591-58E2-E22F-4EA4535EE347}"/>
          </ac:spMkLst>
        </pc:spChg>
        <pc:picChg chg="add mod">
          <ac:chgData name="Pererik Andreasson" userId="7e72f074-8463-438e-8820-f07e79f75b99" providerId="ADAL" clId="{A63C5CB8-DBE8-4DD8-AE03-9AED7F85186A}" dt="2024-01-16T18:02:12.118" v="715" actId="1076"/>
          <ac:picMkLst>
            <pc:docMk/>
            <pc:sldMk cId="2608159662" sldId="261"/>
            <ac:picMk id="5" creationId="{E9B615B0-5AA7-556D-AD12-434A059CB3B8}"/>
          </ac:picMkLst>
        </pc:picChg>
        <pc:inkChg chg="add">
          <ac:chgData name="Pererik Andreasson" userId="7e72f074-8463-438e-8820-f07e79f75b99" providerId="ADAL" clId="{A63C5CB8-DBE8-4DD8-AE03-9AED7F85186A}" dt="2024-01-16T18:02:45.399" v="725" actId="9405"/>
          <ac:inkMkLst>
            <pc:docMk/>
            <pc:sldMk cId="2608159662" sldId="261"/>
            <ac:inkMk id="7" creationId="{F53F45DA-B6A1-07AC-6E1A-075CF2F9BCF7}"/>
          </ac:inkMkLst>
        </pc:inkChg>
      </pc:sldChg>
      <pc:sldChg chg="addSp delSp modSp new mod setBg modClrScheme chgLayout">
        <pc:chgData name="Pererik Andreasson" userId="7e72f074-8463-438e-8820-f07e79f75b99" providerId="ADAL" clId="{A63C5CB8-DBE8-4DD8-AE03-9AED7F85186A}" dt="2024-01-16T18:06:52.960" v="1045" actId="26606"/>
        <pc:sldMkLst>
          <pc:docMk/>
          <pc:sldMk cId="2668162166" sldId="262"/>
        </pc:sldMkLst>
        <pc:spChg chg="mod ord">
          <ac:chgData name="Pererik Andreasson" userId="7e72f074-8463-438e-8820-f07e79f75b99" providerId="ADAL" clId="{A63C5CB8-DBE8-4DD8-AE03-9AED7F85186A}" dt="2024-01-16T18:06:52.960" v="1045" actId="26606"/>
          <ac:spMkLst>
            <pc:docMk/>
            <pc:sldMk cId="2668162166" sldId="262"/>
            <ac:spMk id="2" creationId="{EB9FF9E4-1CF3-D9E4-0D6A-E82B63BC42F9}"/>
          </ac:spMkLst>
        </pc:spChg>
        <pc:spChg chg="del mod ord">
          <ac:chgData name="Pererik Andreasson" userId="7e72f074-8463-438e-8820-f07e79f75b99" providerId="ADAL" clId="{A63C5CB8-DBE8-4DD8-AE03-9AED7F85186A}" dt="2024-01-16T18:04:13.075" v="944" actId="700"/>
          <ac:spMkLst>
            <pc:docMk/>
            <pc:sldMk cId="2668162166" sldId="262"/>
            <ac:spMk id="3" creationId="{BA9C02B9-E3A5-78D9-8D3B-FB37D0AA5E77}"/>
          </ac:spMkLst>
        </pc:spChg>
        <pc:spChg chg="add del mod ord">
          <ac:chgData name="Pererik Andreasson" userId="7e72f074-8463-438e-8820-f07e79f75b99" providerId="ADAL" clId="{A63C5CB8-DBE8-4DD8-AE03-9AED7F85186A}" dt="2024-01-16T18:06:01.193" v="1004" actId="22"/>
          <ac:spMkLst>
            <pc:docMk/>
            <pc:sldMk cId="2668162166" sldId="262"/>
            <ac:spMk id="4" creationId="{14AF2109-C43D-B28D-349B-494F7E06931E}"/>
          </ac:spMkLst>
        </pc:spChg>
        <pc:spChg chg="add del mod ord">
          <ac:chgData name="Pererik Andreasson" userId="7e72f074-8463-438e-8820-f07e79f75b99" providerId="ADAL" clId="{A63C5CB8-DBE8-4DD8-AE03-9AED7F85186A}" dt="2024-01-16T18:05:03.392" v="1001" actId="22"/>
          <ac:spMkLst>
            <pc:docMk/>
            <pc:sldMk cId="2668162166" sldId="262"/>
            <ac:spMk id="5" creationId="{F83FF085-739F-3B8D-EC71-734837A8E427}"/>
          </ac:spMkLst>
        </pc:spChg>
        <pc:spChg chg="add mod">
          <ac:chgData name="Pererik Andreasson" userId="7e72f074-8463-438e-8820-f07e79f75b99" providerId="ADAL" clId="{A63C5CB8-DBE8-4DD8-AE03-9AED7F85186A}" dt="2024-01-16T18:06:52.960" v="1045" actId="26606"/>
          <ac:spMkLst>
            <pc:docMk/>
            <pc:sldMk cId="2668162166" sldId="262"/>
            <ac:spMk id="10" creationId="{E1988CA4-B526-81A6-AA4D-E71F4D74A994}"/>
          </ac:spMkLst>
        </pc:spChg>
        <pc:spChg chg="add mod">
          <ac:chgData name="Pererik Andreasson" userId="7e72f074-8463-438e-8820-f07e79f75b99" providerId="ADAL" clId="{A63C5CB8-DBE8-4DD8-AE03-9AED7F85186A}" dt="2024-01-16T18:06:52.960" v="1045" actId="26606"/>
          <ac:spMkLst>
            <pc:docMk/>
            <pc:sldMk cId="2668162166" sldId="262"/>
            <ac:spMk id="11" creationId="{8EABF03E-767A-9067-A632-166E232D5B76}"/>
          </ac:spMkLst>
        </pc:spChg>
        <pc:spChg chg="add">
          <ac:chgData name="Pererik Andreasson" userId="7e72f074-8463-438e-8820-f07e79f75b99" providerId="ADAL" clId="{A63C5CB8-DBE8-4DD8-AE03-9AED7F85186A}" dt="2024-01-16T18:06:52.960" v="1045" actId="26606"/>
          <ac:spMkLst>
            <pc:docMk/>
            <pc:sldMk cId="2668162166" sldId="262"/>
            <ac:spMk id="18" creationId="{BACC6370-2D7E-4714-9D71-7542949D7D5D}"/>
          </ac:spMkLst>
        </pc:spChg>
        <pc:spChg chg="add">
          <ac:chgData name="Pererik Andreasson" userId="7e72f074-8463-438e-8820-f07e79f75b99" providerId="ADAL" clId="{A63C5CB8-DBE8-4DD8-AE03-9AED7F85186A}" dt="2024-01-16T18:06:52.960" v="1045" actId="26606"/>
          <ac:spMkLst>
            <pc:docMk/>
            <pc:sldMk cId="2668162166" sldId="262"/>
            <ac:spMk id="20" creationId="{F68B3F68-107C-434F-AA38-110D5EA91B85}"/>
          </ac:spMkLst>
        </pc:spChg>
        <pc:spChg chg="add">
          <ac:chgData name="Pererik Andreasson" userId="7e72f074-8463-438e-8820-f07e79f75b99" providerId="ADAL" clId="{A63C5CB8-DBE8-4DD8-AE03-9AED7F85186A}" dt="2024-01-16T18:06:52.960" v="1045" actId="26606"/>
          <ac:spMkLst>
            <pc:docMk/>
            <pc:sldMk cId="2668162166" sldId="262"/>
            <ac:spMk id="22" creationId="{AAD0DBB9-1A4B-4391-81D4-CB19F9AB918A}"/>
          </ac:spMkLst>
        </pc:spChg>
        <pc:spChg chg="add">
          <ac:chgData name="Pererik Andreasson" userId="7e72f074-8463-438e-8820-f07e79f75b99" providerId="ADAL" clId="{A63C5CB8-DBE8-4DD8-AE03-9AED7F85186A}" dt="2024-01-16T18:06:52.960" v="1045" actId="26606"/>
          <ac:spMkLst>
            <pc:docMk/>
            <pc:sldMk cId="2668162166" sldId="262"/>
            <ac:spMk id="24" creationId="{063BBA22-50EA-4C4D-BE05-F1CE4E63AA56}"/>
          </ac:spMkLst>
        </pc:spChg>
        <pc:picChg chg="add mod ord">
          <ac:chgData name="Pererik Andreasson" userId="7e72f074-8463-438e-8820-f07e79f75b99" providerId="ADAL" clId="{A63C5CB8-DBE8-4DD8-AE03-9AED7F85186A}" dt="2024-01-16T18:06:52.960" v="1045" actId="26606"/>
          <ac:picMkLst>
            <pc:docMk/>
            <pc:sldMk cId="2668162166" sldId="262"/>
            <ac:picMk id="7" creationId="{673483B8-CF7F-6F64-90E5-BCE4E917BAC5}"/>
          </ac:picMkLst>
        </pc:picChg>
        <pc:picChg chg="add mod ord">
          <ac:chgData name="Pererik Andreasson" userId="7e72f074-8463-438e-8820-f07e79f75b99" providerId="ADAL" clId="{A63C5CB8-DBE8-4DD8-AE03-9AED7F85186A}" dt="2024-01-16T18:06:52.960" v="1045" actId="26606"/>
          <ac:picMkLst>
            <pc:docMk/>
            <pc:sldMk cId="2668162166" sldId="262"/>
            <ac:picMk id="9" creationId="{2FEC9D79-BEDF-3F8F-D20F-39D2BEE9DEAB}"/>
          </ac:picMkLst>
        </pc:picChg>
        <pc:inkChg chg="add mod">
          <ac:chgData name="Pererik Andreasson" userId="7e72f074-8463-438e-8820-f07e79f75b99" providerId="ADAL" clId="{A63C5CB8-DBE8-4DD8-AE03-9AED7F85186A}" dt="2024-01-16T18:06:52.960" v="1045" actId="26606"/>
          <ac:inkMkLst>
            <pc:docMk/>
            <pc:sldMk cId="2668162166" sldId="262"/>
            <ac:inkMk id="12" creationId="{76D83086-1B08-058C-6D54-525A5348F948}"/>
          </ac:inkMkLst>
        </pc:inkChg>
        <pc:inkChg chg="add mod">
          <ac:chgData name="Pererik Andreasson" userId="7e72f074-8463-438e-8820-f07e79f75b99" providerId="ADAL" clId="{A63C5CB8-DBE8-4DD8-AE03-9AED7F85186A}" dt="2024-01-16T18:06:52.960" v="1045" actId="26606"/>
          <ac:inkMkLst>
            <pc:docMk/>
            <pc:sldMk cId="2668162166" sldId="262"/>
            <ac:inkMk id="13" creationId="{AB8AB559-7A3F-3CDA-46AE-B96704332D19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E746-6104-4929-B84B-B3EB2628D15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E786B3-823A-4282-B2E4-84759BAF9F7F}">
      <dgm:prSet/>
      <dgm:spPr/>
      <dgm:t>
        <a:bodyPr/>
        <a:lstStyle/>
        <a:p>
          <a:r>
            <a:rPr lang="en-GB"/>
            <a:t>Jag är inte administratör på min dator (vanligt på jobb-datorer)</a:t>
          </a:r>
          <a:endParaRPr lang="en-US"/>
        </a:p>
      </dgm:t>
    </dgm:pt>
    <dgm:pt modelId="{AB638EF3-7A97-420B-8E4D-BD12CD70949D}" type="parTrans" cxnId="{4B14F718-9DB6-49E4-94C0-D9937DEEED2D}">
      <dgm:prSet/>
      <dgm:spPr/>
      <dgm:t>
        <a:bodyPr/>
        <a:lstStyle/>
        <a:p>
          <a:endParaRPr lang="en-US"/>
        </a:p>
      </dgm:t>
    </dgm:pt>
    <dgm:pt modelId="{31D847ED-AD01-495F-AFBD-B7199DEAD18C}" type="sibTrans" cxnId="{4B14F718-9DB6-49E4-94C0-D9937DEEED2D}">
      <dgm:prSet/>
      <dgm:spPr/>
      <dgm:t>
        <a:bodyPr/>
        <a:lstStyle/>
        <a:p>
          <a:endParaRPr lang="en-US"/>
        </a:p>
      </dgm:t>
    </dgm:pt>
    <dgm:pt modelId="{02CF2CDB-A022-43C0-8532-4DEB689BBF62}">
      <dgm:prSet/>
      <dgm:spPr/>
      <dgm:t>
        <a:bodyPr/>
        <a:lstStyle/>
        <a:p>
          <a:r>
            <a:rPr lang="en-GB"/>
            <a:t>Fråga IT-avdelningen eller administratören om de kan installera Anaconda och Thonny. </a:t>
          </a:r>
          <a:endParaRPr lang="en-US"/>
        </a:p>
      </dgm:t>
    </dgm:pt>
    <dgm:pt modelId="{AB684F73-7571-4EF4-B164-795D0C935682}" type="parTrans" cxnId="{F0CFA843-2EF0-4E53-AE38-5E65B97EE6DC}">
      <dgm:prSet/>
      <dgm:spPr/>
      <dgm:t>
        <a:bodyPr/>
        <a:lstStyle/>
        <a:p>
          <a:endParaRPr lang="en-US"/>
        </a:p>
      </dgm:t>
    </dgm:pt>
    <dgm:pt modelId="{C022792E-8803-4C3D-BD07-AE141B0AFB18}" type="sibTrans" cxnId="{F0CFA843-2EF0-4E53-AE38-5E65B97EE6DC}">
      <dgm:prSet/>
      <dgm:spPr/>
      <dgm:t>
        <a:bodyPr/>
        <a:lstStyle/>
        <a:p>
          <a:endParaRPr lang="en-US"/>
        </a:p>
      </dgm:t>
    </dgm:pt>
    <dgm:pt modelId="{E18DB85D-C272-4C83-9A97-60082442E5BE}">
      <dgm:prSet/>
      <dgm:spPr/>
      <dgm:t>
        <a:bodyPr/>
        <a:lstStyle/>
        <a:p>
          <a:r>
            <a:rPr lang="en-GB"/>
            <a:t>Jag har en Apple-dator.</a:t>
          </a:r>
          <a:endParaRPr lang="en-US"/>
        </a:p>
      </dgm:t>
    </dgm:pt>
    <dgm:pt modelId="{2677E4F0-BCF3-4EBE-A9D1-5DCE5A4EB52C}" type="parTrans" cxnId="{3486C5AA-0632-4E0D-B1F9-2034A04B1C9E}">
      <dgm:prSet/>
      <dgm:spPr/>
      <dgm:t>
        <a:bodyPr/>
        <a:lstStyle/>
        <a:p>
          <a:endParaRPr lang="en-US"/>
        </a:p>
      </dgm:t>
    </dgm:pt>
    <dgm:pt modelId="{1E8EA204-4C7B-44E5-A187-5F4B527A2080}" type="sibTrans" cxnId="{3486C5AA-0632-4E0D-B1F9-2034A04B1C9E}">
      <dgm:prSet/>
      <dgm:spPr/>
      <dgm:t>
        <a:bodyPr/>
        <a:lstStyle/>
        <a:p>
          <a:endParaRPr lang="en-US"/>
        </a:p>
      </dgm:t>
    </dgm:pt>
    <dgm:pt modelId="{45A8727C-D3CE-40CC-B6BD-80C45598BC15}">
      <dgm:prSet/>
      <dgm:spPr/>
      <dgm:t>
        <a:bodyPr/>
        <a:lstStyle/>
        <a:p>
          <a:r>
            <a:rPr lang="en-GB"/>
            <a:t>Både Thonny och Anaconda finns till Mac OS.</a:t>
          </a:r>
          <a:endParaRPr lang="en-US"/>
        </a:p>
      </dgm:t>
    </dgm:pt>
    <dgm:pt modelId="{48CCA2E2-DA3B-44E6-96BF-B9552274A956}" type="parTrans" cxnId="{B26B089D-7DD2-45A4-9EB4-CF78D4D188D5}">
      <dgm:prSet/>
      <dgm:spPr/>
      <dgm:t>
        <a:bodyPr/>
        <a:lstStyle/>
        <a:p>
          <a:endParaRPr lang="en-US"/>
        </a:p>
      </dgm:t>
    </dgm:pt>
    <dgm:pt modelId="{0024BBED-178A-4B34-BBAF-DABFFA52EBC6}" type="sibTrans" cxnId="{B26B089D-7DD2-45A4-9EB4-CF78D4D188D5}">
      <dgm:prSet/>
      <dgm:spPr/>
      <dgm:t>
        <a:bodyPr/>
        <a:lstStyle/>
        <a:p>
          <a:endParaRPr lang="en-US"/>
        </a:p>
      </dgm:t>
    </dgm:pt>
    <dgm:pt modelId="{F557F1D0-AD21-4DD5-96AA-ECC5D65DDCC1}" type="pres">
      <dgm:prSet presAssocID="{0FC0E746-6104-4929-B84B-B3EB2628D15B}" presName="Name0" presStyleCnt="0">
        <dgm:presLayoutVars>
          <dgm:dir/>
          <dgm:animLvl val="lvl"/>
          <dgm:resizeHandles val="exact"/>
        </dgm:presLayoutVars>
      </dgm:prSet>
      <dgm:spPr/>
    </dgm:pt>
    <dgm:pt modelId="{4E3B5CC2-501F-4864-A4E5-A86C006C6E3C}" type="pres">
      <dgm:prSet presAssocID="{6DE786B3-823A-4282-B2E4-84759BAF9F7F}" presName="linNode" presStyleCnt="0"/>
      <dgm:spPr/>
    </dgm:pt>
    <dgm:pt modelId="{34A37FC2-8CB3-41CF-A1F1-2308F955FF03}" type="pres">
      <dgm:prSet presAssocID="{6DE786B3-823A-4282-B2E4-84759BAF9F7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2BF9B92-E119-4315-BC17-35DBBE6E2C3F}" type="pres">
      <dgm:prSet presAssocID="{6DE786B3-823A-4282-B2E4-84759BAF9F7F}" presName="descendantText" presStyleLbl="alignAccFollowNode1" presStyleIdx="0" presStyleCnt="2">
        <dgm:presLayoutVars>
          <dgm:bulletEnabled val="1"/>
        </dgm:presLayoutVars>
      </dgm:prSet>
      <dgm:spPr/>
    </dgm:pt>
    <dgm:pt modelId="{A011BF7C-9BAB-4A27-A735-49C2B32DE9AE}" type="pres">
      <dgm:prSet presAssocID="{31D847ED-AD01-495F-AFBD-B7199DEAD18C}" presName="sp" presStyleCnt="0"/>
      <dgm:spPr/>
    </dgm:pt>
    <dgm:pt modelId="{FFA65411-B756-4495-9B64-001F584BADC5}" type="pres">
      <dgm:prSet presAssocID="{E18DB85D-C272-4C83-9A97-60082442E5BE}" presName="linNode" presStyleCnt="0"/>
      <dgm:spPr/>
    </dgm:pt>
    <dgm:pt modelId="{E65CDE0F-BB7A-4AB2-97A8-9474DDF89C2E}" type="pres">
      <dgm:prSet presAssocID="{E18DB85D-C272-4C83-9A97-60082442E5B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F9BA5FD-B034-40FE-87C6-B683F0C26882}" type="pres">
      <dgm:prSet presAssocID="{E18DB85D-C272-4C83-9A97-60082442E5B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D89E910-EF16-418A-A0A9-8C6CBFD2404F}" type="presOf" srcId="{0FC0E746-6104-4929-B84B-B3EB2628D15B}" destId="{F557F1D0-AD21-4DD5-96AA-ECC5D65DDCC1}" srcOrd="0" destOrd="0" presId="urn:microsoft.com/office/officeart/2005/8/layout/vList5"/>
    <dgm:cxn modelId="{7FD4A616-0DAB-48EB-ACF6-0A2B6EDAEC06}" type="presOf" srcId="{E18DB85D-C272-4C83-9A97-60082442E5BE}" destId="{E65CDE0F-BB7A-4AB2-97A8-9474DDF89C2E}" srcOrd="0" destOrd="0" presId="urn:microsoft.com/office/officeart/2005/8/layout/vList5"/>
    <dgm:cxn modelId="{4B14F718-9DB6-49E4-94C0-D9937DEEED2D}" srcId="{0FC0E746-6104-4929-B84B-B3EB2628D15B}" destId="{6DE786B3-823A-4282-B2E4-84759BAF9F7F}" srcOrd="0" destOrd="0" parTransId="{AB638EF3-7A97-420B-8E4D-BD12CD70949D}" sibTransId="{31D847ED-AD01-495F-AFBD-B7199DEAD18C}"/>
    <dgm:cxn modelId="{F0CFA843-2EF0-4E53-AE38-5E65B97EE6DC}" srcId="{6DE786B3-823A-4282-B2E4-84759BAF9F7F}" destId="{02CF2CDB-A022-43C0-8532-4DEB689BBF62}" srcOrd="0" destOrd="0" parTransId="{AB684F73-7571-4EF4-B164-795D0C935682}" sibTransId="{C022792E-8803-4C3D-BD07-AE141B0AFB18}"/>
    <dgm:cxn modelId="{0D145484-E5E4-44BA-91A4-42AB62759528}" type="presOf" srcId="{45A8727C-D3CE-40CC-B6BD-80C45598BC15}" destId="{3F9BA5FD-B034-40FE-87C6-B683F0C26882}" srcOrd="0" destOrd="0" presId="urn:microsoft.com/office/officeart/2005/8/layout/vList5"/>
    <dgm:cxn modelId="{B26B089D-7DD2-45A4-9EB4-CF78D4D188D5}" srcId="{E18DB85D-C272-4C83-9A97-60082442E5BE}" destId="{45A8727C-D3CE-40CC-B6BD-80C45598BC15}" srcOrd="0" destOrd="0" parTransId="{48CCA2E2-DA3B-44E6-96BF-B9552274A956}" sibTransId="{0024BBED-178A-4B34-BBAF-DABFFA52EBC6}"/>
    <dgm:cxn modelId="{3486C5AA-0632-4E0D-B1F9-2034A04B1C9E}" srcId="{0FC0E746-6104-4929-B84B-B3EB2628D15B}" destId="{E18DB85D-C272-4C83-9A97-60082442E5BE}" srcOrd="1" destOrd="0" parTransId="{2677E4F0-BCF3-4EBE-A9D1-5DCE5A4EB52C}" sibTransId="{1E8EA204-4C7B-44E5-A187-5F4B527A2080}"/>
    <dgm:cxn modelId="{4482DAC3-2F5F-46EC-91B8-706EA5ACCA5F}" type="presOf" srcId="{02CF2CDB-A022-43C0-8532-4DEB689BBF62}" destId="{A2BF9B92-E119-4315-BC17-35DBBE6E2C3F}" srcOrd="0" destOrd="0" presId="urn:microsoft.com/office/officeart/2005/8/layout/vList5"/>
    <dgm:cxn modelId="{80284ED4-32F5-40D8-8A0A-87C4D800A19D}" type="presOf" srcId="{6DE786B3-823A-4282-B2E4-84759BAF9F7F}" destId="{34A37FC2-8CB3-41CF-A1F1-2308F955FF03}" srcOrd="0" destOrd="0" presId="urn:microsoft.com/office/officeart/2005/8/layout/vList5"/>
    <dgm:cxn modelId="{67CE9440-3575-4185-B87B-828D926024B6}" type="presParOf" srcId="{F557F1D0-AD21-4DD5-96AA-ECC5D65DDCC1}" destId="{4E3B5CC2-501F-4864-A4E5-A86C006C6E3C}" srcOrd="0" destOrd="0" presId="urn:microsoft.com/office/officeart/2005/8/layout/vList5"/>
    <dgm:cxn modelId="{EA8A8F35-810A-489F-AD0C-A10A32F43033}" type="presParOf" srcId="{4E3B5CC2-501F-4864-A4E5-A86C006C6E3C}" destId="{34A37FC2-8CB3-41CF-A1F1-2308F955FF03}" srcOrd="0" destOrd="0" presId="urn:microsoft.com/office/officeart/2005/8/layout/vList5"/>
    <dgm:cxn modelId="{BBC31E61-5EAD-488E-AE4F-03907418EBA6}" type="presParOf" srcId="{4E3B5CC2-501F-4864-A4E5-A86C006C6E3C}" destId="{A2BF9B92-E119-4315-BC17-35DBBE6E2C3F}" srcOrd="1" destOrd="0" presId="urn:microsoft.com/office/officeart/2005/8/layout/vList5"/>
    <dgm:cxn modelId="{CDAB0189-4D56-4E04-B89F-DD398A9579AE}" type="presParOf" srcId="{F557F1D0-AD21-4DD5-96AA-ECC5D65DDCC1}" destId="{A011BF7C-9BAB-4A27-A735-49C2B32DE9AE}" srcOrd="1" destOrd="0" presId="urn:microsoft.com/office/officeart/2005/8/layout/vList5"/>
    <dgm:cxn modelId="{B3CAE6CF-9CB1-4F9F-ABC4-D4FDF5909AA0}" type="presParOf" srcId="{F557F1D0-AD21-4DD5-96AA-ECC5D65DDCC1}" destId="{FFA65411-B756-4495-9B64-001F584BADC5}" srcOrd="2" destOrd="0" presId="urn:microsoft.com/office/officeart/2005/8/layout/vList5"/>
    <dgm:cxn modelId="{5BF759D5-3937-41C9-BF39-56AE5BB6BB58}" type="presParOf" srcId="{FFA65411-B756-4495-9B64-001F584BADC5}" destId="{E65CDE0F-BB7A-4AB2-97A8-9474DDF89C2E}" srcOrd="0" destOrd="0" presId="urn:microsoft.com/office/officeart/2005/8/layout/vList5"/>
    <dgm:cxn modelId="{EB6EFBBD-C5EA-4CC2-B605-6C324303F24F}" type="presParOf" srcId="{FFA65411-B756-4495-9B64-001F584BADC5}" destId="{3F9BA5FD-B034-40FE-87C6-B683F0C268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F9B92-E119-4315-BC17-35DBBE6E2C3F}">
      <dsp:nvSpPr>
        <dsp:cNvPr id="0" name=""/>
        <dsp:cNvSpPr/>
      </dsp:nvSpPr>
      <dsp:spPr>
        <a:xfrm rot="5400000">
          <a:off x="6612835" y="-2474243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Fråga IT-avdelningen eller administratören om de kan installera Anaconda och Thonny. </a:t>
          </a:r>
          <a:endParaRPr lang="en-US" sz="3200" kern="1200"/>
        </a:p>
      </dsp:txBody>
      <dsp:txXfrm rot="-5400000">
        <a:off x="3934018" y="284446"/>
        <a:ext cx="6913938" cy="1476432"/>
      </dsp:txXfrm>
    </dsp:sp>
    <dsp:sp modelId="{34A37FC2-8CB3-41CF-A1F1-2308F955FF03}">
      <dsp:nvSpPr>
        <dsp:cNvPr id="0" name=""/>
        <dsp:cNvSpPr/>
      </dsp:nvSpPr>
      <dsp:spPr>
        <a:xfrm>
          <a:off x="0" y="51"/>
          <a:ext cx="3934018" cy="2045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Jag är inte administratör på min dator (vanligt på jobb-datorer)</a:t>
          </a:r>
          <a:endParaRPr lang="en-US" sz="3000" kern="1200"/>
        </a:p>
      </dsp:txBody>
      <dsp:txXfrm>
        <a:off x="99839" y="99890"/>
        <a:ext cx="3734340" cy="1845542"/>
      </dsp:txXfrm>
    </dsp:sp>
    <dsp:sp modelId="{3F9BA5FD-B034-40FE-87C6-B683F0C26882}">
      <dsp:nvSpPr>
        <dsp:cNvPr id="0" name=""/>
        <dsp:cNvSpPr/>
      </dsp:nvSpPr>
      <dsp:spPr>
        <a:xfrm rot="5400000">
          <a:off x="6612835" y="-326761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Både Thonny och Anaconda finns till Mac OS.</a:t>
          </a:r>
          <a:endParaRPr lang="en-US" sz="3200" kern="1200"/>
        </a:p>
      </dsp:txBody>
      <dsp:txXfrm rot="-5400000">
        <a:off x="3934018" y="2431928"/>
        <a:ext cx="6913938" cy="1476432"/>
      </dsp:txXfrm>
    </dsp:sp>
    <dsp:sp modelId="{E65CDE0F-BB7A-4AB2-97A8-9474DDF89C2E}">
      <dsp:nvSpPr>
        <dsp:cNvPr id="0" name=""/>
        <dsp:cNvSpPr/>
      </dsp:nvSpPr>
      <dsp:spPr>
        <a:xfrm>
          <a:off x="0" y="2147533"/>
          <a:ext cx="3934018" cy="20452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Jag har en Apple-dator.</a:t>
          </a:r>
          <a:endParaRPr lang="en-US" sz="3000" kern="1200"/>
        </a:p>
      </dsp:txBody>
      <dsp:txXfrm>
        <a:off x="99839" y="2247372"/>
        <a:ext cx="3734340" cy="1845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06:43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1 427 24575,'3'-6'0,"1"0"0,-1 1 0,2 0 0,-1 0 0,1 0 0,0 1 0,0 0 0,0-1 0,1 2 0,-1-2 0,1 3 0,11-7 0,10-2 0,44-14 0,-49 19 0,95-30 0,118-40 0,-206 64 0,36-22 0,12-6 0,101-39 0,-176 78 0,9-6 0,0 1 0,1 0 0,1 1 0,-1 1 0,0 0 0,1 1 0,0 0 0,17-1 0,385 3 0,-407 1 0,1 1 0,0 0 0,-1 0 0,1-1 0,-1 3 0,0-1 0,0 0 0,1 1 0,-1 1 0,0-1 0,-1 1 0,0 0 0,0 1 0,0 0 0,0 0 0,0 0 0,0 1 0,-1 0 0,-1 0 0,1 1 0,-1 0 0,0 0 0,0 0 0,-1 0 0,6 15 0,-1 2 0,0 0 0,-2 2 0,-1-2 0,0 2 0,1 27 0,-5-34 0,7 84 0,-6 178 0,-6-134 0,2-126 0,0 0 0,-1 0 0,-2 0 0,0-1 0,-2 1 0,-14 37 0,-4-5 0,-36 57 0,4-5 0,12-14 0,26-51 0,0 0 0,-3-2 0,-2 0 0,-35 45 0,10-23 0,-44 49 0,51-66 0,-43 62 0,61-76 0,21-25 0,0-2 0,-1 2 0,0-1 0,1-1 0,-1 1 0,0-1 0,0 1 0,-1-1 0,1 0 0,-1 0 0,1 0 0,-1 0 0,1-1 0,-1 0 0,-6 2 0,7-3 0,2 0 0,-2 0 0,1 0 0,0-1 0,-1 1 0,1-1 0,0 0 0,0 1 0,-1-1 0,1 1 0,1-1 0,-2-1 0,1 1 0,1 0 0,-1-1 0,0 1 0,0 0 0,1-1 0,-1 0 0,0 1 0,1-1 0,-1 0 0,2 0 0,-2 1 0,1-2 0,0 1 0,0 0 0,-1-4 0,-6-16 0,0 1 0,1-1 0,1-1 0,1 0 0,2 0 0,-2-25 0,4-143 0,3 100 0,-2 81 0,0 1 0,1-1 0,4-17 0,-5 27 0,0-1 0,0 1 0,0-1 0,0 1 0,0-1 0,0 1 0,0-1 0,1 1 0,-1 0 0,0 0 0,0 0 0,0-1 0,0 1 0,0-1 0,0 1 0,1 0 0,-1-1 0,0 1 0,1 0 0,-1-1 0,1 1 0,-1 0 0,0 0 0,1-1 0,-1 1 0,1 0 0,-1 0 0,1 0 0,-1 0 0,0-1 0,1 1 0,-1 0 0,0 0 0,0 0 0,1 0 0,-1 0 0,1 0 0,-1 0 0,1 0 0,-1 0 0,1 1 0,-1-1 0,1 0 0,20 18 0,11 32 0,-14-12 0,-1 2 0,-2 0 0,-2 2 0,-2-1 0,-1 1 0,-2 1 0,3 68 0,-9-95 0,0 0 0,1-1 0,1 1 0,1-2 0,0 1 0,1 0 0,1 0 0,13 22 0,-18-34 0,1 1 0,0-2 0,-1 1 0,2 0 0,-2-1 0,2 1 0,-1-1 0,1 0 0,-1 1 0,1-1 0,0-1 0,0 0 0,-1 1 0,1-1 0,0 0 0,0 0 0,5 0 0,10 1 0,1 0 0,26-3 0,-22 1 0,31-2 0,0-2 0,0-3 0,103-26 0,156-69 0,-299 97 0,38-18-96,99-57-1,-99 50-1075,-29 16-5654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06:46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1 543 24575,'10'-10'0,"1"2"0,0-1 0,25-14 0,9-6 0,76-48 0,-77 52 0,52-41 0,-48 32 0,0 3 0,1 1 0,2 2 0,1 3 0,1 1 0,0 3 0,114-26 0,-67 27 0,1 4 0,0 5 0,174 2 0,-265 10 0,0 1 0,0-1 0,-2 1 0,2 1 0,0-1 0,-2 2 0,2-1 0,-1 2 0,-1-1 0,0 0 0,1 2 0,-1-1 0,11 12 0,8 7 0,-1 3 0,29 35 0,-41-45 0,152 188 0,163 264 0,-310-437 0,30 62 0,-44-83 0,-1 2 0,0-1 0,-1 0 0,0 0 0,0 2 0,-2-2 0,0 1 0,-1-1 0,0 15 0,-5 33 0,3-18 0,-1 0 0,-2-1 0,-2 1 0,-3-1 0,-21 59 0,-18 4 0,-6-2 0,-84 119 0,116-184 0,-62 83 0,-36 57 0,97-130 0,13-26 0,0 0 0,-1-1 0,-29 36 0,39-54 0,-1 1 0,0 0 0,1-1 0,-1 0 0,0 0 0,0-1 0,0 1 0,0 0 0,-1 0 0,1-1 0,-6 1 0,7-1 0,1-1 0,0 0 0,-1 0 0,1 0 0,-1 0 0,1 0 0,0 0 0,-1 0 0,0 0 0,1-1 0,0 1 0,0-1 0,-1 1 0,0-1 0,1 1 0,0 0 0,0-1 0,0 0 0,-1 0 0,1 0 0,0 0 0,1 0 0,-2 0 0,1 0 0,0 0 0,0 0 0,0-1 0,0 1 0,1 0 0,0 0 0,-2-4 0,-2-4 0,1-1 0,0 0 0,1-1 0,0 1 0,1-1 0,-1-12 0,3-70 0,1 51 0,-2-8 0,2 0 0,17-88 0,-14 129 0,-1 23 0,0 36 0,-4-43 0,27 348 0,-5-187 0,-17-133 0,-5-33 0,0 0 0,1 0 0,-1 1 0,0-1 0,1 0 0,0 1 0,0-2 0,-1 2 0,1-1 0,0 0 0,0 0 0,0 0 0,1 0 0,-1 0 0,0 0 0,0 0 0,1 0 0,0-2 0,0 2 0,-1 0 0,1 0 0,0-1 0,3 1 0,-1-1 0,0 0 0,-1-1 0,2 0 0,-1 1 0,0-2 0,0 1 0,0 0 0,0-1 0,0 0 0,0 0 0,0 0 0,0 0 0,4-3 0,81-33 0,-2-4 0,134-84 0,-105 57 0,5-11 91,-74 46-819,52-26 0,-78 48-6098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02:45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2719 721 24575,'-1'-2'0,"0"0"0,-1 0 0,1 0 0,-1 0 0,1 1 0,-1-1 0,1 1 0,-1-1 0,0 1 0,0-1 0,0 1 0,0 0 0,0 0 0,0 0 0,0 0 0,-4-1 0,-1-1 0,-52-29 0,-110-53 0,138 72 0,-1 1 0,0 2 0,-56-11 0,-19 7 0,0 6 0,-111 4 0,184 2 0,-68-11 0,64 7 0,-46-2 0,55 7 0,-1 2 0,1 1 0,0 2 0,0 1 0,0 1 0,0 1 0,-47 19 0,-232 102 0,291-118 0,1 0 0,0 1 0,0 0 0,1 2 0,1-1 0,0 2 0,1 0 0,-14 18 0,6-7 0,-40 35 0,45-46 0,1 0 0,1 1 0,0 1 0,1 0 0,-17 29 0,-42 94 0,21-35 0,12-26 0,4 2 0,-41 138 0,65-176 0,2 1 0,1 0 0,-2 68 0,11 135 0,1-104 0,-2-128 0,1 1 0,0-1 0,1 1 0,0-1 0,1 0 0,1 0 0,0 0 0,1-1 0,1 1 0,0-1 0,1-1 0,0 1 0,1-1 0,9 12 0,36 56 0,-34-50 0,0-1 0,2-1 0,28 29 0,286 242 0,-274-253 0,3-2 0,1-4 0,129 59 0,149 39 0,-254-107 0,179 35 0,-110-38 0,1-7 0,300 0 0,-433-21 0,-1-2 0,0-1 0,0-1 0,0-2 0,0 0 0,-1-1 0,1-2 0,-2 0 0,0-2 0,0 0 0,-1-2 0,0 0 0,-1-2 0,-1 0 0,0-1 0,-1-1 0,19-22 0,-1-7 0,-2-1 0,-2-2 0,-2-1 0,-3-1 0,-1-2 0,-4 0 0,-1-2 0,25-101 0,-36 107 0,-2 0 0,3-97 0,-14-103 0,-2 112 0,5 89 0,-3 1 0,-2-1 0,-1 1 0,-3 0 0,-25-82 0,-196-407 0,206 494 0,-1 1 0,-2 0 0,-2 2 0,-1 2 0,-59-59 0,45 59 0,-87-54 0,64 46 0,5 6 0,-2 2 0,-90-38 0,-144-41 0,219 86 0,49 21 0,0 1 0,-1 1 0,1 1 0,-1 2 0,-51-1 0,-153 16 0,214-10 0,-50 5 0,1 3 0,0 3 0,1 3 0,0 3 0,2 3 0,0 3 0,1 3 0,-106 60 0,72-27 0,4 5 0,2 3 0,-151 145 0,158-107 0,17-19 0,52-67 0,1 1 0,1 0 0,1 1 0,1 1 0,1 0 0,1 1 0,1 0 0,1 0 0,2 1 0,0 0 0,1 1 0,-4 51 0,4-22 0,3 1 0,2 0 0,2 0 0,12 78 0,-8-110 0,0 0 0,1 0 0,2 0 0,0 0 0,1-1 0,2-1 0,0 0 0,2 0 0,0-1 0,1-1 0,1 0 0,25 25 0,-3-13 0,1-1 0,51 31 0,-21-16 0,30 25 0,175 119 0,-203-146 0,2-3 0,78 31 0,2-3 0,-70-31 0,132 43 0,-140-58 0,1-4 0,0-3 0,2-3 0,0-4 0,100 0 0,9-10 0,66-2 0,-238 2 0,-1 0 0,1 0 0,0-2 0,-1 0 0,0 0 0,0-1 0,0-1 0,0 0 0,-1-1 0,0 0 0,0-1 0,0 0 0,-1-1 0,0 0 0,0-1 0,-1 0 0,9-11 0,20-23 0,-1-1 0,-3-2 0,-2-2 0,44-82 0,-47 72 0,-3-1 0,-2-1 0,-3-1 0,-2-1 0,-3 0 0,-3-2 0,8-89 0,-12-37 0,-21-251 0,9 404 0,-3 1 0,-13-57 0,13 75 0,-1 1 0,-1-1 0,-1 1 0,0 0 0,-1 0 0,-21-28 0,-14-8 0,-3 2 0,-1 2 0,-3 2 0,-2 2 0,-1 3 0,-80-47 0,-378-176 0,424 223 0,-160-69 0,-5 11 0,-481-122 0,485 174 0,198 41 0,0 3 0,-100 4 0,139 2 0,-1 1 0,1 0 0,1 0 0,-1 1 0,0 1 0,1 0 0,0 0 0,0 1 0,1 1 0,-1 0 0,1 0 0,1 1 0,0 0 0,0 1 0,0 0 0,1 0 0,-13 20 0,1 2 0,1 0 0,2 1 0,1 0 0,-21 64 0,23-49 0,2 1 0,2 0 0,3 1 0,-3 66 0,14 199 0,-2-266 0,2 16 0,3 0 0,2-1 0,4 0 0,2-1 0,37 98 0,-15-73 0,4-2 0,3-1 0,64 90 0,-37-70 0,4-4 0,5-2 0,4-5 0,4-3 0,113 90 0,209 122 0,-314-240 0,2-5 0,154 65 0,131 22 0,-312-118 0,114 25 0,-145-42 0,1-3 0,1-1 0,-1-2 0,62-4 0,-94 0 0,0-1 0,0 0 0,1-1 0,-1 0 0,-1-1 0,1 0 0,0 0 0,-1 0 0,0-1 0,0-1 0,-1 1 0,1-1 0,-1-1 0,0 1 0,-1-1 0,0 0 0,0-1 0,0 0 0,4-8 0,8-13 0,-2-2 0,-1 1 0,22-65 0,-21 41 0,-2 0 0,-3-1 0,8-89 0,-12-173 0,-12 215 0,-4 1 0,-5 1 0,-52-190 0,11 118 0,-102-219 0,105 286 0,-5 2 0,-103-141 0,123 198 0,-2 1 0,-2 2 0,-1 2 0,-3 2 0,-1 2 0,-1 2 0,-3 3 0,-57-30 0,48 33 0,0 3 0,-2 2 0,-1 3 0,0 3 0,-76-12 0,28 14 0,-1 5 0,-131 3 0,219 8 0,1 1 0,-1 1 0,1 1 0,0 1 0,0 1 0,0 1 0,-33 13 0,43-13 0,0 0 0,1 1 0,0 0 0,0 1 0,0 0 0,1 0 0,0 1 0,1 1 0,0 0 0,0 0 0,1 0 0,0 1 0,1 0 0,-7 16 0,3-1 0,1 1 0,1-1 0,1 2 0,-5 36 0,-9 120 0,15-105 0,0-6 0,3 1 0,3-1 0,4 0 0,3 0 0,3 0 0,31 123 0,-24-141 0,3-2 0,1 0 0,3-2 0,2 0 0,3-2 0,1-1 0,3-1 0,2-1 0,54 56 0,98 90 0,323 255 0,-383-352 0,4-6 0,4-5 0,186 85 0,-181-110 0,3-6 0,225 54 0,-274-82 0,51 11 0,-125-33 0,0 0 0,1-1 0,-1-2 0,1 0 0,28-4 0,-34 1 0,-1 0 0,1-1 0,-1-1 0,0 0 0,0-1 0,-1 0 0,19-14 0,-10 6 0,-2-1 0,0-1 0,24-26 0,-31 28 0,-1-1 0,-1 0 0,-1-1 0,0 0 0,-1 0 0,-1-1 0,0 0 0,-1-1 0,-1 1 0,-1-1 0,-1 0 0,0 0 0,0-23 0,-1 6 0,-2-1 0,-2 1 0,-1-1 0,-2 1 0,-17-66 0,0 35 0,-3 1 0,-3 1 0,-2 2 0,-3 0 0,-2 3 0,-64-82 0,31 57 0,-4 4 0,-3 2 0,-123-98 0,88 93 0,-142-81 0,-135-52 0,266 150 0,-27-29 0,85 52 0,22 12-1365,27 17-5461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C51-4B8C-A058-01A7-0D4DC796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311DC-9354-C469-7E64-25C0368B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4A95-FCF9-1AC1-9445-B5A482A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4F4B-0E3D-493B-CC9C-B7F94D9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E9BD-839A-FDA2-2627-7027C4AF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2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A34A-D147-9DD2-1053-1C22376E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B9856-21CE-1388-7E64-835B10E7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2DB1-4989-D3C4-4676-2F509F87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2149-8743-AD2F-87A3-E896172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46E6-04BC-A20F-E0F1-020A83A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192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A443B-845E-550B-8470-C1E38E5FA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C1E27-7530-47C5-7CE8-F1F24B70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9C9D-C0DB-431D-37E6-1AB4186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EE72-DF57-A972-F4E5-698D9A83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C884-06D1-C876-4674-CE2BB49B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418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AEA0-EF5D-4752-E4F3-A3B00DEF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6FC4-111C-A95A-D10B-3DE9D6DD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2C0E-BB27-F092-11FE-89E065C2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66C6-FE17-A4F1-2243-C641E77A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E265-87E1-27A2-14C5-2B08768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7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0C04-B23F-AA68-3F40-0F7E9526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2D6C-3745-238A-4B5E-A1E74F9EC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74BA-507A-8737-37D9-FAA11A32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7B97-9BA4-F10F-3604-9BF6D629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AF4E-F768-5A31-948E-66A63A03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8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2F44-05FC-11CC-582D-B6DA2126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8903-B54E-7B39-F3B3-3702EEA40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64B10-4F97-51DF-A593-68A67DF3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4B5B2-5758-03F2-C013-AFF6E17B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42828-D8BE-E750-71E8-7C5DA1AF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0009-2041-281B-628B-D2B8ABE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423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4484-2C70-C852-94B9-777357C2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90A4-7917-B17D-E565-ED30275A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599DB-9045-D12B-42DC-4628FA656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60506-D222-10FB-36B4-EFABC81D3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BD4A-AC95-6336-E5BC-EAEFDF721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69E47-83A2-119B-11BB-52CA2911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AF7CC-D9DE-7474-1B76-73FB1CF6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30158-62BD-4A29-6113-389B4221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959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C5C9-831A-A500-B3F3-F3820476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9E13-A647-07B6-0962-5D6B283C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FD1F-8B9C-8C55-DC84-4D1EDFC2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68928-15AF-C310-90A6-C706138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995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65740-16E1-6529-5644-9A32E916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6C224-2443-6353-ABB9-F14DC28F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A8C87-3EB6-1AC7-9731-1869F30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70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EF5-9150-F752-0D0B-4FE1FBBB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E67F-F1CB-B0CF-B30A-46AEF715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271B1-5D1F-102B-81F0-D7498B99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D87A-9137-3104-9D81-C2EC1C12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EA7DB-B3C5-5A8F-8F10-79107BC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1B9E-FD65-FA2F-8248-83375BB5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48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24E1-1BA1-8B29-717E-182504C2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8AD6D-9C00-BEE8-23B1-115B89ED4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297D6-7CAB-DA7F-11D8-2E4549E78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4173-5C0B-EB58-5594-A0C7D10B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B2157-93DA-C15D-FA10-5ACF5BA5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21821-0904-AD0F-AFD9-C7809B69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17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5DAC9-E436-EDDD-0DAF-5AE37DC5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EA10-CB68-C1ED-F95A-F55C9711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50263-ECE1-0592-2C9E-C678A7D4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2209-E0E0-4F36-86A6-FA53637A3B91}" type="datetimeFigureOut">
              <a:rPr lang="en-CH" smtClean="0"/>
              <a:t>16/01/2024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08B7-5AB0-5B17-948F-5F1B56106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8DD7-5C91-D9EF-C8E8-953D1709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11C44-A05F-4011-870B-CCFFA8AC7D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959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face graphic">
            <a:extLst>
              <a:ext uri="{FF2B5EF4-FFF2-40B4-BE49-F238E27FC236}">
                <a16:creationId xmlns:a16="http://schemas.microsoft.com/office/drawing/2014/main" id="{776E985F-FB67-B5A8-EF85-3F7224C56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D00D-5853-1466-22C6-20EE249A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Hemläxa till 2024 01 26</a:t>
            </a:r>
            <a:endParaRPr lang="en-CH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9BD49-17EB-0629-B909-FA17B3266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Digitalisering inom tillverkningsindustrin, 20 YH-poäng</a:t>
            </a:r>
          </a:p>
          <a:p>
            <a:r>
              <a:rPr lang="sv-SE">
                <a:solidFill>
                  <a:srgbClr val="FFFFFF"/>
                </a:solidFill>
              </a:rPr>
              <a:t>Pererik Andreasson 2024 01 16</a:t>
            </a:r>
            <a:endParaRPr lang="en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3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2425-84AE-16BF-0BE0-2C0A5AED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Innan vi träffas nästa fredag skall du göra två saker: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5304-B0CB-DC0C-66EC-13D962F62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Installera Thonny</a:t>
            </a:r>
            <a:endParaRPr lang="en-CH" dirty="0"/>
          </a:p>
        </p:txBody>
      </p:sp>
      <p:pic>
        <p:nvPicPr>
          <p:cNvPr id="6" name="Content Placeholder 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BBB15688-0EBA-929A-9715-F57F047BFA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82094"/>
            <a:ext cx="2438400" cy="24384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7786F-A32E-BA8E-D210-FC460C32FE4B}"/>
              </a:ext>
            </a:extLst>
          </p:cNvPr>
          <p:cNvSpPr txBox="1">
            <a:spLocks/>
          </p:cNvSpPr>
          <p:nvPr/>
        </p:nvSpPr>
        <p:spPr>
          <a:xfrm>
            <a:off x="527473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Installera Anaconda</a:t>
            </a:r>
            <a:endParaRPr lang="en-CH" dirty="0"/>
          </a:p>
        </p:txBody>
      </p:sp>
      <p:pic>
        <p:nvPicPr>
          <p:cNvPr id="10" name="Picture 9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024B4EBA-4FEC-467F-42A8-2AB96F707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80" y="3070510"/>
            <a:ext cx="3731487" cy="18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5C89-95D1-3DE8-0563-9C020569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Installera</a:t>
            </a:r>
            <a:r>
              <a:rPr lang="en-GB" dirty="0"/>
              <a:t> </a:t>
            </a:r>
            <a:r>
              <a:rPr lang="en-GB" dirty="0" err="1"/>
              <a:t>Thonny</a:t>
            </a:r>
            <a:r>
              <a:rPr lang="en-GB" dirty="0"/>
              <a:t>: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89E5-FCEF-2E65-87E0-4990B6B2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33" y="1404385"/>
            <a:ext cx="5084874" cy="4351338"/>
          </a:xfrm>
        </p:spPr>
        <p:txBody>
          <a:bodyPr/>
          <a:lstStyle/>
          <a:p>
            <a:r>
              <a:rPr lang="en-GB" dirty="0" err="1"/>
              <a:t>Gå</a:t>
            </a:r>
            <a:r>
              <a:rPr lang="en-GB" dirty="0"/>
              <a:t> till </a:t>
            </a:r>
            <a:r>
              <a:rPr lang="en-GB" dirty="0">
                <a:hlinkClick r:id="rId2"/>
              </a:rPr>
              <a:t>https://thonny.org/</a:t>
            </a:r>
            <a:endParaRPr lang="en-GB" dirty="0"/>
          </a:p>
          <a:p>
            <a:r>
              <a:rPr lang="en-GB" dirty="0" err="1"/>
              <a:t>Ladda</a:t>
            </a:r>
            <a:r>
              <a:rPr lang="en-GB" dirty="0"/>
              <a:t> </a:t>
            </a:r>
            <a:r>
              <a:rPr lang="en-GB" dirty="0" err="1"/>
              <a:t>ner</a:t>
            </a:r>
            <a:r>
              <a:rPr lang="en-GB" dirty="0"/>
              <a:t> den version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krävs</a:t>
            </a:r>
            <a:r>
              <a:rPr lang="en-GB" dirty="0"/>
              <a:t> för din </a:t>
            </a:r>
            <a:r>
              <a:rPr lang="en-GB" dirty="0" err="1"/>
              <a:t>dator</a:t>
            </a:r>
            <a:r>
              <a:rPr lang="en-GB" dirty="0"/>
              <a:t>:</a:t>
            </a:r>
            <a:br>
              <a:rPr lang="en-GB" dirty="0"/>
            </a:b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56CB0-CD6A-F90F-A0C4-761715AC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9" y="2910975"/>
            <a:ext cx="6001588" cy="358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A798A-B4D7-1454-0327-989737808378}"/>
              </a:ext>
            </a:extLst>
          </p:cNvPr>
          <p:cNvSpPr txBox="1"/>
          <p:nvPr/>
        </p:nvSpPr>
        <p:spPr>
          <a:xfrm>
            <a:off x="1735015" y="3816628"/>
            <a:ext cx="399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 </a:t>
            </a:r>
            <a:r>
              <a:rPr lang="en-GB" dirty="0" err="1">
                <a:solidFill>
                  <a:srgbClr val="FF0000"/>
                </a:solidFill>
              </a:rPr>
              <a:t>Håll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muspekaren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över</a:t>
            </a:r>
            <a:r>
              <a:rPr lang="en-GB" dirty="0">
                <a:solidFill>
                  <a:srgbClr val="FF0000"/>
                </a:solidFill>
              </a:rPr>
              <a:t> den du </a:t>
            </a:r>
            <a:r>
              <a:rPr lang="en-GB" dirty="0" err="1">
                <a:solidFill>
                  <a:srgbClr val="FF0000"/>
                </a:solidFill>
              </a:rPr>
              <a:t>behöver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6C5765C6-517D-B164-F4E3-5F8D8DAA04DB}"/>
              </a:ext>
            </a:extLst>
          </p:cNvPr>
          <p:cNvSpPr/>
          <p:nvPr/>
        </p:nvSpPr>
        <p:spPr>
          <a:xfrm rot="5400000">
            <a:off x="3098396" y="3987112"/>
            <a:ext cx="727989" cy="1058238"/>
          </a:xfrm>
          <a:prstGeom prst="ben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16D7C7-C947-BFD1-1E76-7BCA60EA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471" y="1749764"/>
            <a:ext cx="5127225" cy="4628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5A1FF3-38FA-4678-C311-F0265F2D0388}"/>
              </a:ext>
            </a:extLst>
          </p:cNvPr>
          <p:cNvSpPr txBox="1"/>
          <p:nvPr/>
        </p:nvSpPr>
        <p:spPr>
          <a:xfrm>
            <a:off x="6007352" y="238345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2. </a:t>
            </a:r>
            <a:r>
              <a:rPr lang="en-GB" dirty="0" err="1">
                <a:solidFill>
                  <a:srgbClr val="FF0000"/>
                </a:solidFill>
              </a:rPr>
              <a:t>Mest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sannolikt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denna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563ECCC4-8369-F777-BA61-FE749383667E}"/>
              </a:ext>
            </a:extLst>
          </p:cNvPr>
          <p:cNvSpPr/>
          <p:nvPr/>
        </p:nvSpPr>
        <p:spPr>
          <a:xfrm rot="5400000">
            <a:off x="5992084" y="3257836"/>
            <a:ext cx="1617195" cy="805655"/>
          </a:xfrm>
          <a:prstGeom prst="ben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0D029-7D63-A976-C814-69EC0106A64F}"/>
              </a:ext>
            </a:extLst>
          </p:cNvPr>
          <p:cNvSpPr txBox="1"/>
          <p:nvPr/>
        </p:nvSpPr>
        <p:spPr>
          <a:xfrm>
            <a:off x="5885307" y="658574"/>
            <a:ext cx="331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 </a:t>
            </a:r>
            <a:r>
              <a:rPr lang="en-GB" dirty="0" err="1">
                <a:solidFill>
                  <a:srgbClr val="FF0000"/>
                </a:solidFill>
              </a:rPr>
              <a:t>Installera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på</a:t>
            </a:r>
            <a:r>
              <a:rPr lang="en-GB" dirty="0">
                <a:solidFill>
                  <a:srgbClr val="FF0000"/>
                </a:solidFill>
              </a:rPr>
              <a:t> din </a:t>
            </a:r>
            <a:r>
              <a:rPr lang="en-GB" dirty="0" err="1">
                <a:solidFill>
                  <a:srgbClr val="FF0000"/>
                </a:solidFill>
              </a:rPr>
              <a:t>dator</a:t>
            </a:r>
            <a:r>
              <a:rPr lang="en-GB" dirty="0">
                <a:solidFill>
                  <a:srgbClr val="FF0000"/>
                </a:solidFill>
              </a:rPr>
              <a:t> =&gt; </a:t>
            </a:r>
            <a:r>
              <a:rPr lang="en-GB" dirty="0" err="1">
                <a:solidFill>
                  <a:srgbClr val="FF0000"/>
                </a:solidFill>
              </a:rPr>
              <a:t>Klart</a:t>
            </a:r>
            <a:r>
              <a:rPr lang="en-GB" dirty="0">
                <a:solidFill>
                  <a:srgbClr val="FF0000"/>
                </a:solidFill>
              </a:rPr>
              <a:t>!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33B0-278F-5A8A-4DAF-4B75C0F1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Installera</a:t>
            </a:r>
            <a:r>
              <a:rPr lang="en-GB" dirty="0"/>
              <a:t> Anaconda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CA92-031B-526A-B120-A93E4238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77" y="1253331"/>
            <a:ext cx="10515600" cy="4351338"/>
          </a:xfrm>
        </p:spPr>
        <p:txBody>
          <a:bodyPr/>
          <a:lstStyle/>
          <a:p>
            <a:r>
              <a:rPr lang="en-GB" dirty="0" err="1"/>
              <a:t>Gå</a:t>
            </a:r>
            <a:r>
              <a:rPr lang="en-GB" dirty="0"/>
              <a:t> till </a:t>
            </a:r>
            <a:r>
              <a:rPr lang="en-GB" dirty="0">
                <a:hlinkClick r:id="rId2"/>
              </a:rPr>
              <a:t>https://www.anaconda.com/download</a:t>
            </a:r>
            <a:endParaRPr lang="en-GB" dirty="0"/>
          </a:p>
          <a:p>
            <a:r>
              <a:rPr lang="en-GB" dirty="0" err="1"/>
              <a:t>Behöver</a:t>
            </a:r>
            <a:r>
              <a:rPr lang="en-GB" dirty="0"/>
              <a:t> </a:t>
            </a:r>
            <a:r>
              <a:rPr lang="en-GB" i="1" dirty="0" err="1"/>
              <a:t>inte</a:t>
            </a:r>
            <a:r>
              <a:rPr lang="en-GB" dirty="0"/>
              <a:t> </a:t>
            </a:r>
            <a:r>
              <a:rPr lang="en-GB" dirty="0" err="1"/>
              <a:t>logga</a:t>
            </a:r>
            <a:r>
              <a:rPr lang="en-GB" dirty="0"/>
              <a:t> in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göra</a:t>
            </a:r>
            <a:r>
              <a:rPr lang="en-GB" dirty="0"/>
              <a:t> </a:t>
            </a:r>
            <a:r>
              <a:rPr lang="en-GB" dirty="0" err="1"/>
              <a:t>konto</a:t>
            </a:r>
            <a:r>
              <a:rPr lang="en-GB" dirty="0"/>
              <a:t>.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EE23-EA3E-36F7-4C97-948B09B8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23" y="2177029"/>
            <a:ext cx="7455877" cy="4680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41DED6-5F46-06F8-F4AE-F9B5081760D1}"/>
              </a:ext>
            </a:extLst>
          </p:cNvPr>
          <p:cNvSpPr/>
          <p:nvPr/>
        </p:nvSpPr>
        <p:spPr>
          <a:xfrm>
            <a:off x="3938954" y="5604669"/>
            <a:ext cx="1828800" cy="57339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529F9-4A2E-4FEE-CF06-3B1913FF9C8D}"/>
              </a:ext>
            </a:extLst>
          </p:cNvPr>
          <p:cNvSpPr txBox="1"/>
          <p:nvPr/>
        </p:nvSpPr>
        <p:spPr>
          <a:xfrm>
            <a:off x="704636" y="3623989"/>
            <a:ext cx="331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2. </a:t>
            </a:r>
            <a:r>
              <a:rPr lang="en-GB" dirty="0" err="1">
                <a:solidFill>
                  <a:srgbClr val="FF0000"/>
                </a:solidFill>
              </a:rPr>
              <a:t>Installera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på</a:t>
            </a:r>
            <a:r>
              <a:rPr lang="en-GB" dirty="0">
                <a:solidFill>
                  <a:srgbClr val="FF0000"/>
                </a:solidFill>
              </a:rPr>
              <a:t> din </a:t>
            </a:r>
            <a:r>
              <a:rPr lang="en-GB" dirty="0" err="1">
                <a:solidFill>
                  <a:srgbClr val="FF0000"/>
                </a:solidFill>
              </a:rPr>
              <a:t>dator</a:t>
            </a:r>
            <a:r>
              <a:rPr lang="en-GB" dirty="0">
                <a:solidFill>
                  <a:srgbClr val="FF0000"/>
                </a:solidFill>
              </a:rPr>
              <a:t> =&gt; </a:t>
            </a:r>
            <a:r>
              <a:rPr lang="en-GB" dirty="0" err="1">
                <a:solidFill>
                  <a:srgbClr val="FF0000"/>
                </a:solidFill>
              </a:rPr>
              <a:t>Klart</a:t>
            </a:r>
            <a:r>
              <a:rPr lang="en-GB" dirty="0">
                <a:solidFill>
                  <a:srgbClr val="FF0000"/>
                </a:solidFill>
              </a:rPr>
              <a:t>!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A26F-4E7C-3B75-ACAD-306A8BCB4E41}"/>
              </a:ext>
            </a:extLst>
          </p:cNvPr>
          <p:cNvSpPr txBox="1"/>
          <p:nvPr/>
        </p:nvSpPr>
        <p:spPr>
          <a:xfrm>
            <a:off x="1540862" y="5677336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 </a:t>
            </a:r>
            <a:r>
              <a:rPr lang="en-GB" dirty="0" err="1">
                <a:solidFill>
                  <a:srgbClr val="FF0000"/>
                </a:solidFill>
              </a:rPr>
              <a:t>Ladda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ner</a:t>
            </a:r>
            <a:r>
              <a:rPr lang="en-GB" dirty="0">
                <a:solidFill>
                  <a:srgbClr val="FF0000"/>
                </a:solidFill>
              </a:rPr>
              <a:t> Anaconda: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3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F9E4-1CF3-D9E4-0D6A-E82B63BC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Testa att starta Thonny och Anaconda!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EC9D79-BEDF-3F8F-D20F-39D2BEE9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29" y="3011632"/>
            <a:ext cx="4531405" cy="278217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3483B8-CF7F-6F64-90E5-BCE4E917B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17" y="2500058"/>
            <a:ext cx="4347394" cy="3805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988CA4-B526-81A6-AA4D-E71F4D74A994}"/>
              </a:ext>
            </a:extLst>
          </p:cNvPr>
          <p:cNvSpPr txBox="1"/>
          <p:nvPr/>
        </p:nvSpPr>
        <p:spPr>
          <a:xfrm>
            <a:off x="1555929" y="2382053"/>
            <a:ext cx="2520498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GB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</a:t>
            </a: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“Anaconda Navigator”</a:t>
            </a:r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BF03E-767A-9067-A632-166E232D5B76}"/>
              </a:ext>
            </a:extLst>
          </p:cNvPr>
          <p:cNvSpPr txBox="1"/>
          <p:nvPr/>
        </p:nvSpPr>
        <p:spPr>
          <a:xfrm>
            <a:off x="6312617" y="2118068"/>
            <a:ext cx="1505540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GB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</a:t>
            </a: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GB" sz="156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Thonny</a:t>
            </a: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D83086-1B08-058C-6D54-525A5348F948}"/>
                  </a:ext>
                </a:extLst>
              </p14:cNvPr>
              <p14:cNvContentPartPr/>
              <p14:nvPr/>
            </p14:nvContentPartPr>
            <p14:xfrm>
              <a:off x="3929213" y="2410720"/>
              <a:ext cx="799660" cy="76062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D83086-1B08-058C-6D54-525A5348F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3092" y="2404603"/>
                <a:ext cx="811902" cy="77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8AB559-7A3F-3CDA-46AE-B96704332D19}"/>
                  </a:ext>
                </a:extLst>
              </p14:cNvPr>
              <p14:cNvContentPartPr/>
              <p14:nvPr/>
            </p14:nvContentPartPr>
            <p14:xfrm>
              <a:off x="7691707" y="2112579"/>
              <a:ext cx="924961" cy="948888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8AB559-7A3F-3CDA-46AE-B96704332D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5586" y="2106462"/>
                <a:ext cx="937203" cy="961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16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AC17C-3BEB-AB91-5CFC-176A1A3B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Vanliga problem?</a:t>
            </a:r>
            <a:endParaRPr lang="en-CH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33E243-6EAD-037B-72BD-44D4F2079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8063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5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A10-9042-DA94-8DD1-7196061A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Nästa</a:t>
            </a:r>
            <a:r>
              <a:rPr lang="en-GB" dirty="0"/>
              <a:t> </a:t>
            </a:r>
            <a:r>
              <a:rPr lang="en-GB" dirty="0" err="1"/>
              <a:t>fredag</a:t>
            </a:r>
            <a:r>
              <a:rPr lang="en-GB" dirty="0"/>
              <a:t> </a:t>
            </a:r>
            <a:r>
              <a:rPr lang="en-GB" dirty="0" err="1"/>
              <a:t>skall</a:t>
            </a:r>
            <a:r>
              <a:rPr lang="en-GB" dirty="0"/>
              <a:t> du ha med dig: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E1ED-0884-70F5-288B-34BBFBC1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Dator med Anaconda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Thonny</a:t>
            </a:r>
            <a:r>
              <a:rPr lang="en-GB" dirty="0"/>
              <a:t> </a:t>
            </a:r>
            <a:r>
              <a:rPr lang="en-GB" dirty="0" err="1"/>
              <a:t>installerat</a:t>
            </a:r>
            <a:endParaRPr lang="en-GB" dirty="0"/>
          </a:p>
          <a:p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ledigt</a:t>
            </a:r>
            <a:r>
              <a:rPr lang="en-GB" dirty="0"/>
              <a:t> USB-</a:t>
            </a:r>
            <a:r>
              <a:rPr lang="en-GB" dirty="0" err="1"/>
              <a:t>uttag</a:t>
            </a:r>
            <a:r>
              <a:rPr lang="en-GB" dirty="0"/>
              <a:t> (</a:t>
            </a:r>
            <a:r>
              <a:rPr lang="en-GB" dirty="0" err="1"/>
              <a:t>inte</a:t>
            </a:r>
            <a:r>
              <a:rPr lang="en-GB" dirty="0"/>
              <a:t> USB-C </a:t>
            </a:r>
            <a:r>
              <a:rPr lang="en-GB" dirty="0" err="1"/>
              <a:t>utan</a:t>
            </a:r>
            <a:r>
              <a:rPr lang="en-GB" dirty="0"/>
              <a:t> “</a:t>
            </a:r>
            <a:r>
              <a:rPr lang="en-GB" dirty="0" err="1"/>
              <a:t>vanlig</a:t>
            </a:r>
            <a:r>
              <a:rPr lang="en-GB" dirty="0"/>
              <a:t>” USB)</a:t>
            </a:r>
          </a:p>
          <a:p>
            <a:pPr marL="0" indent="0">
              <a:buNone/>
            </a:pPr>
            <a:r>
              <a:rPr lang="en-GB" dirty="0"/>
              <a:t>								Har du bara USB-C</a:t>
            </a:r>
          </a:p>
          <a:p>
            <a:pPr marL="0" indent="0">
              <a:buNone/>
            </a:pPr>
            <a:r>
              <a:rPr lang="en-GB" dirty="0"/>
              <a:t>								</a:t>
            </a:r>
            <a:r>
              <a:rPr lang="en-GB" dirty="0" err="1"/>
              <a:t>på</a:t>
            </a:r>
            <a:r>
              <a:rPr lang="en-GB" dirty="0"/>
              <a:t> din </a:t>
            </a:r>
            <a:r>
              <a:rPr lang="en-GB" dirty="0" err="1"/>
              <a:t>dator</a:t>
            </a:r>
            <a:r>
              <a:rPr lang="en-GB" dirty="0"/>
              <a:t>: ta med</a:t>
            </a:r>
          </a:p>
          <a:p>
            <a:pPr marL="0" indent="0">
              <a:buNone/>
            </a:pPr>
            <a:r>
              <a:rPr lang="en-GB" dirty="0"/>
              <a:t>								</a:t>
            </a:r>
            <a:r>
              <a:rPr lang="en-GB" dirty="0" err="1"/>
              <a:t>en</a:t>
            </a:r>
            <a:r>
              <a:rPr lang="en-GB" dirty="0"/>
              <a:t> adapter. </a:t>
            </a:r>
          </a:p>
        </p:txBody>
      </p:sp>
      <p:pic>
        <p:nvPicPr>
          <p:cNvPr id="5" name="Picture 4" descr="A close-up of a black computer keyboard&#10;&#10;Description automatically generated">
            <a:extLst>
              <a:ext uri="{FF2B5EF4-FFF2-40B4-BE49-F238E27FC236}">
                <a16:creationId xmlns:a16="http://schemas.microsoft.com/office/drawing/2014/main" id="{E9B615B0-5AA7-556D-AD12-434A059C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10" y="3051425"/>
            <a:ext cx="4913590" cy="292358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1008BA6-7591-58E2-E22F-4EA4535EE347}"/>
              </a:ext>
            </a:extLst>
          </p:cNvPr>
          <p:cNvSpPr/>
          <p:nvPr/>
        </p:nvSpPr>
        <p:spPr>
          <a:xfrm rot="3774441">
            <a:off x="5934103" y="1804970"/>
            <a:ext cx="544530" cy="35115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3F45DA-B6A1-07AC-6E1A-075CF2F9BCF7}"/>
                  </a:ext>
                </a:extLst>
              </p14:cNvPr>
              <p14:cNvContentPartPr/>
              <p14:nvPr/>
            </p14:nvContentPartPr>
            <p14:xfrm>
              <a:off x="2699316" y="3839728"/>
              <a:ext cx="1350720" cy="125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3F45DA-B6A1-07AC-6E1A-075CF2F9B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3196" y="3833608"/>
                <a:ext cx="1362960" cy="12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15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1D208A5E3024BBC1EB98CE510D0C7" ma:contentTypeVersion="37" ma:contentTypeDescription="Create a new document." ma:contentTypeScope="" ma:versionID="50ce6bc99f0877317de9d8721d5e2649">
  <xsd:schema xmlns:xsd="http://www.w3.org/2001/XMLSchema" xmlns:xs="http://www.w3.org/2001/XMLSchema" xmlns:p="http://schemas.microsoft.com/office/2006/metadata/properties" xmlns:ns3="c2771080-2a0b-44e5-91a3-71853fe42b64" xmlns:ns4="2ea3fd44-4261-4ba9-a14d-48f78be763b6" targetNamespace="http://schemas.microsoft.com/office/2006/metadata/properties" ma:root="true" ma:fieldsID="4a43e07389bef2a136d7149b6b9a905f" ns3:_="" ns4:_="">
    <xsd:import namespace="c2771080-2a0b-44e5-91a3-71853fe42b64"/>
    <xsd:import namespace="2ea3fd44-4261-4ba9-a14d-48f78be763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71080-2a0b-44e5-91a3-71853fe42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3fd44-4261-4ba9-a14d-48f78be763b6" elementFormDefault="qualified">
    <xsd:import namespace="http://schemas.microsoft.com/office/2006/documentManagement/types"/>
    <xsd:import namespace="http://schemas.microsoft.com/office/infopath/2007/PartnerControls"/>
    <xsd:element name="SharedWithUsers" ma:index="3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c2771080-2a0b-44e5-91a3-71853fe42b64" xsi:nil="true"/>
    <Has_Teacher_Only_SectionGroup xmlns="c2771080-2a0b-44e5-91a3-71853fe42b64" xsi:nil="true"/>
    <Is_Collaboration_Space_Locked xmlns="c2771080-2a0b-44e5-91a3-71853fe42b64" xsi:nil="true"/>
    <Self_Registration_Enabled xmlns="c2771080-2a0b-44e5-91a3-71853fe42b64" xsi:nil="true"/>
    <Teachers xmlns="c2771080-2a0b-44e5-91a3-71853fe42b64">
      <UserInfo>
        <DisplayName/>
        <AccountId xsi:nil="true"/>
        <AccountType/>
      </UserInfo>
    </Teachers>
    <Distribution_Groups xmlns="c2771080-2a0b-44e5-91a3-71853fe42b64" xsi:nil="true"/>
    <DefaultSectionNames xmlns="c2771080-2a0b-44e5-91a3-71853fe42b64" xsi:nil="true"/>
    <_activity xmlns="c2771080-2a0b-44e5-91a3-71853fe42b64" xsi:nil="true"/>
    <CultureName xmlns="c2771080-2a0b-44e5-91a3-71853fe42b64" xsi:nil="true"/>
    <LMS_Mappings xmlns="c2771080-2a0b-44e5-91a3-71853fe42b64" xsi:nil="true"/>
    <Invited_Teachers xmlns="c2771080-2a0b-44e5-91a3-71853fe42b64" xsi:nil="true"/>
    <Invited_Students xmlns="c2771080-2a0b-44e5-91a3-71853fe42b64" xsi:nil="true"/>
    <IsNotebookLocked xmlns="c2771080-2a0b-44e5-91a3-71853fe42b64" xsi:nil="true"/>
    <FolderType xmlns="c2771080-2a0b-44e5-91a3-71853fe42b64" xsi:nil="true"/>
    <Owner xmlns="c2771080-2a0b-44e5-91a3-71853fe42b64">
      <UserInfo>
        <DisplayName/>
        <AccountId xsi:nil="true"/>
        <AccountType/>
      </UserInfo>
    </Owner>
    <Students xmlns="c2771080-2a0b-44e5-91a3-71853fe42b64">
      <UserInfo>
        <DisplayName/>
        <AccountId xsi:nil="true"/>
        <AccountType/>
      </UserInfo>
    </Students>
    <AppVersion xmlns="c2771080-2a0b-44e5-91a3-71853fe42b64" xsi:nil="true"/>
    <Math_Settings xmlns="c2771080-2a0b-44e5-91a3-71853fe42b64" xsi:nil="true"/>
    <NotebookType xmlns="c2771080-2a0b-44e5-91a3-71853fe42b64" xsi:nil="true"/>
    <Student_Groups xmlns="c2771080-2a0b-44e5-91a3-71853fe42b64">
      <UserInfo>
        <DisplayName/>
        <AccountId xsi:nil="true"/>
        <AccountType/>
      </UserInfo>
    </Student_Groups>
    <TeamsChannelId xmlns="c2771080-2a0b-44e5-91a3-71853fe42b64" xsi:nil="true"/>
  </documentManagement>
</p:properties>
</file>

<file path=customXml/itemProps1.xml><?xml version="1.0" encoding="utf-8"?>
<ds:datastoreItem xmlns:ds="http://schemas.openxmlformats.org/officeDocument/2006/customXml" ds:itemID="{F6720645-443E-4A1E-BCC6-B99D1B219C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71080-2a0b-44e5-91a3-71853fe42b64"/>
    <ds:schemaRef ds:uri="2ea3fd44-4261-4ba9-a14d-48f78be76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381C9B-4EC0-43E0-90E6-21CF26B33C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EF7C99-AAA6-43D5-BBA8-F8ADD4B20DBD}">
  <ds:schemaRefs>
    <ds:schemaRef ds:uri="http://schemas.openxmlformats.org/package/2006/metadata/core-properties"/>
    <ds:schemaRef ds:uri="2ea3fd44-4261-4ba9-a14d-48f78be763b6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c2771080-2a0b-44e5-91a3-71853fe42b64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Hemläxa till 2024 01 26</vt:lpstr>
      <vt:lpstr>Innan vi träffas nästa fredag skall du göra två saker:</vt:lpstr>
      <vt:lpstr>Installera Thonny:</vt:lpstr>
      <vt:lpstr>Installera Anaconda</vt:lpstr>
      <vt:lpstr>Testa att starta Thonny och Anaconda!</vt:lpstr>
      <vt:lpstr>Vanliga problem?</vt:lpstr>
      <vt:lpstr>Nästa fredag skall du ha med dig: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Hemläxa till 2024 01 26</dc:title>
  <dc:creator>pe an</dc:creator>
  <cp:lastModifiedBy>pe an</cp:lastModifiedBy>
  <cp:revision>1</cp:revision>
  <dcterms:created xsi:type="dcterms:W3CDTF">2024-01-16T16:48:03Z</dcterms:created>
  <dcterms:modified xsi:type="dcterms:W3CDTF">2024-01-16T18:08:15Z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0x01010077A1D208A5E3024BBC1EB98CE510D0C7</vt:lpwstr>
  </property>
</Properties>
</file>