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9" r:id="rId2"/>
  </p:sldMasterIdLst>
  <p:notesMasterIdLst>
    <p:notesMasterId r:id="rId13"/>
  </p:notesMasterIdLst>
  <p:handoutMasterIdLst>
    <p:handoutMasterId r:id="rId14"/>
  </p:handoutMasterIdLst>
  <p:sldIdLst>
    <p:sldId id="1259" r:id="rId3"/>
    <p:sldId id="1269" r:id="rId4"/>
    <p:sldId id="1270" r:id="rId5"/>
    <p:sldId id="1273" r:id="rId6"/>
    <p:sldId id="1268" r:id="rId7"/>
    <p:sldId id="1272" r:id="rId8"/>
    <p:sldId id="1282" r:id="rId9"/>
    <p:sldId id="1283" r:id="rId10"/>
    <p:sldId id="1285" r:id="rId11"/>
    <p:sldId id="128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159"/>
    <a:srgbClr val="8EA2A1"/>
    <a:srgbClr val="7397A3"/>
    <a:srgbClr val="7B9DA7"/>
    <a:srgbClr val="798833"/>
    <a:srgbClr val="32364F"/>
    <a:srgbClr val="7030A0"/>
    <a:srgbClr val="F7FAFE"/>
    <a:srgbClr val="303B5F"/>
    <a:srgbClr val="EA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4BDDC-DD90-4C76-92BB-0DA23FB06879}" v="880" dt="2022-07-24T11:47:0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3447" autoAdjust="0"/>
  </p:normalViewPr>
  <p:slideViewPr>
    <p:cSldViewPr snapToGrid="0" snapToObjects="1" showGuides="1">
      <p:cViewPr varScale="1">
        <p:scale>
          <a:sx n="72" d="100"/>
          <a:sy n="72" d="100"/>
        </p:scale>
        <p:origin x="512" y="36"/>
      </p:cViewPr>
      <p:guideLst>
        <p:guide orient="horz" pos="77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ולב אבוחצירא" userId="d29e86859a9b68c2" providerId="LiveId" clId="{6CE15A5D-1F2E-478B-91FF-BEA44F2BDE0C}"/>
    <pc:docChg chg="modSld">
      <pc:chgData name="דולב אבוחצירא" userId="d29e86859a9b68c2" providerId="LiveId" clId="{6CE15A5D-1F2E-478B-91FF-BEA44F2BDE0C}" dt="2022-05-02T11:32:46.424" v="22" actId="20577"/>
      <pc:docMkLst>
        <pc:docMk/>
      </pc:docMkLst>
      <pc:sldChg chg="addSp delSp modSp mod">
        <pc:chgData name="דולב אבוחצירא" userId="d29e86859a9b68c2" providerId="LiveId" clId="{6CE15A5D-1F2E-478B-91FF-BEA44F2BDE0C}" dt="2022-05-02T11:32:46.424" v="22" actId="20577"/>
        <pc:sldMkLst>
          <pc:docMk/>
          <pc:sldMk cId="986468301" sldId="1258"/>
        </pc:sldMkLst>
        <pc:spChg chg="add del mod">
          <ac:chgData name="דולב אבוחצירא" userId="d29e86859a9b68c2" providerId="LiveId" clId="{6CE15A5D-1F2E-478B-91FF-BEA44F2BDE0C}" dt="2022-05-02T11:32:35.287" v="1" actId="767"/>
          <ac:spMkLst>
            <pc:docMk/>
            <pc:sldMk cId="986468301" sldId="1258"/>
            <ac:spMk id="2" creationId="{690F53E3-A2E4-BFD6-0B2B-CEF9CC42A3D9}"/>
          </ac:spMkLst>
        </pc:spChg>
        <pc:spChg chg="add mod">
          <ac:chgData name="דולב אבוחצירא" userId="d29e86859a9b68c2" providerId="LiveId" clId="{6CE15A5D-1F2E-478B-91FF-BEA44F2BDE0C}" dt="2022-05-02T11:32:46.424" v="22" actId="20577"/>
          <ac:spMkLst>
            <pc:docMk/>
            <pc:sldMk cId="986468301" sldId="1258"/>
            <ac:spMk id="3" creationId="{FB81F75D-94E9-11A8-C777-43E2B3238793}"/>
          </ac:spMkLst>
        </pc:spChg>
      </pc:sldChg>
    </pc:docChg>
  </pc:docChgLst>
  <pc:docChgLst>
    <pc:chgData name="דולב אבוחצירא" userId="d29e86859a9b68c2" providerId="LiveId" clId="{83C50935-21A3-43E3-9C1B-2FB67A33A074}"/>
    <pc:docChg chg="undo redo custSel addSld delSld modSld sldOrd modShowInfo">
      <pc:chgData name="דולב אבוחצירא" userId="d29e86859a9b68c2" providerId="LiveId" clId="{83C50935-21A3-43E3-9C1B-2FB67A33A074}" dt="2022-05-17T09:15:45.579" v="16224" actId="1076"/>
      <pc:docMkLst>
        <pc:docMk/>
      </pc:docMkLst>
      <pc:sldChg chg="addSp delSp modSp del mod setBg">
        <pc:chgData name="דולב אבוחצירא" userId="d29e86859a9b68c2" providerId="LiveId" clId="{83C50935-21A3-43E3-9C1B-2FB67A33A074}" dt="2022-05-01T11:54:23.075" v="2322" actId="47"/>
        <pc:sldMkLst>
          <pc:docMk/>
          <pc:sldMk cId="721339143" sldId="256"/>
        </pc:sldMkLst>
        <pc:spChg chg="del">
          <ac:chgData name="דולב אבוחצירא" userId="d29e86859a9b68c2" providerId="LiveId" clId="{83C50935-21A3-43E3-9C1B-2FB67A33A074}" dt="2022-04-29T14:28:56.697" v="2" actId="478"/>
          <ac:spMkLst>
            <pc:docMk/>
            <pc:sldMk cId="721339143" sldId="256"/>
            <ac:spMk id="7" creationId="{4EDB0F97-442F-8447-ADC8-FE0EA55CB876}"/>
          </ac:spMkLst>
        </pc:spChg>
        <pc:spChg chg="mod">
          <ac:chgData name="דולב אבוחצירא" userId="d29e86859a9b68c2" providerId="LiveId" clId="{83C50935-21A3-43E3-9C1B-2FB67A33A074}" dt="2022-04-29T14:39:31.416" v="807" actId="113"/>
          <ac:spMkLst>
            <pc:docMk/>
            <pc:sldMk cId="721339143" sldId="256"/>
            <ac:spMk id="13" creationId="{82691E90-8960-7D4E-9DC8-5F2227D34BEA}"/>
          </ac:spMkLst>
        </pc:spChg>
        <pc:spChg chg="mod">
          <ac:chgData name="דולב אבוחצירא" userId="d29e86859a9b68c2" providerId="LiveId" clId="{83C50935-21A3-43E3-9C1B-2FB67A33A074}" dt="2022-04-29T14:36:10.414" v="373" actId="1076"/>
          <ac:spMkLst>
            <pc:docMk/>
            <pc:sldMk cId="721339143" sldId="256"/>
            <ac:spMk id="15" creationId="{864DD5E1-BB22-9C4A-A210-30B76D581805}"/>
          </ac:spMkLst>
        </pc:spChg>
        <pc:spChg chg="mod">
          <ac:chgData name="דולב אבוחצירא" userId="d29e86859a9b68c2" providerId="LiveId" clId="{83C50935-21A3-43E3-9C1B-2FB67A33A074}" dt="2022-04-29T14:35:32.987" v="343" actId="207"/>
          <ac:spMkLst>
            <pc:docMk/>
            <pc:sldMk cId="721339143" sldId="256"/>
            <ac:spMk id="18" creationId="{C6344A08-C101-354E-87D9-1FC810517685}"/>
          </ac:spMkLst>
        </pc:spChg>
        <pc:spChg chg="del mod">
          <ac:chgData name="דולב אבוחצירא" userId="d29e86859a9b68c2" providerId="LiveId" clId="{83C50935-21A3-43E3-9C1B-2FB67A33A074}" dt="2022-04-29T14:35:51.825" v="368" actId="478"/>
          <ac:spMkLst>
            <pc:docMk/>
            <pc:sldMk cId="721339143" sldId="256"/>
            <ac:spMk id="19" creationId="{B3EFCA60-79A2-6C49-A9ED-4EBC7D064980}"/>
          </ac:spMkLst>
        </pc:spChg>
        <pc:spChg chg="mod">
          <ac:chgData name="דולב אבוחצירא" userId="d29e86859a9b68c2" providerId="LiveId" clId="{83C50935-21A3-43E3-9C1B-2FB67A33A074}" dt="2022-04-29T14:32:15.986" v="40" actId="2711"/>
          <ac:spMkLst>
            <pc:docMk/>
            <pc:sldMk cId="721339143" sldId="256"/>
            <ac:spMk id="21" creationId="{9174B849-8F1C-2241-8A91-6E99AF0C82BF}"/>
          </ac:spMkLst>
        </pc:spChg>
        <pc:spChg chg="del">
          <ac:chgData name="דולב אבוחצירא" userId="d29e86859a9b68c2" providerId="LiveId" clId="{83C50935-21A3-43E3-9C1B-2FB67A33A074}" dt="2022-04-29T14:28:50.907" v="0" actId="478"/>
          <ac:spMkLst>
            <pc:docMk/>
            <pc:sldMk cId="721339143" sldId="256"/>
            <ac:spMk id="29" creationId="{CCFC26F9-3D5C-994B-ADBC-E8CD1E0BF333}"/>
          </ac:spMkLst>
        </pc:spChg>
        <pc:spChg chg="add mod ord">
          <ac:chgData name="דולב אבוחצירא" userId="d29e86859a9b68c2" providerId="LiveId" clId="{83C50935-21A3-43E3-9C1B-2FB67A33A074}" dt="2022-04-29T14:42:00.020" v="937" actId="1076"/>
          <ac:spMkLst>
            <pc:docMk/>
            <pc:sldMk cId="721339143" sldId="256"/>
            <ac:spMk id="35" creationId="{C3E828BC-3EC7-4536-87B9-A1C0FA667344}"/>
          </ac:spMkLst>
        </pc:spChg>
        <pc:spChg chg="del">
          <ac:chgData name="דולב אבוחצירא" userId="d29e86859a9b68c2" providerId="LiveId" clId="{83C50935-21A3-43E3-9C1B-2FB67A33A074}" dt="2022-04-29T14:28:50.907" v="0" actId="478"/>
          <ac:spMkLst>
            <pc:docMk/>
            <pc:sldMk cId="721339143" sldId="256"/>
            <ac:spMk id="41" creationId="{F2999778-390A-504C-A283-8771F11F7F5D}"/>
          </ac:spMkLst>
        </pc:spChg>
        <pc:spChg chg="del">
          <ac:chgData name="דולב אבוחצירא" userId="d29e86859a9b68c2" providerId="LiveId" clId="{83C50935-21A3-43E3-9C1B-2FB67A33A074}" dt="2022-04-29T14:28:50.907" v="0" actId="478"/>
          <ac:spMkLst>
            <pc:docMk/>
            <pc:sldMk cId="721339143" sldId="256"/>
            <ac:spMk id="42" creationId="{C3EA04F5-9730-6941-85E0-6CCCC597D328}"/>
          </ac:spMkLst>
        </pc:spChg>
        <pc:spChg chg="del">
          <ac:chgData name="דולב אבוחצירא" userId="d29e86859a9b68c2" providerId="LiveId" clId="{83C50935-21A3-43E3-9C1B-2FB67A33A074}" dt="2022-04-29T14:28:53.982" v="1" actId="478"/>
          <ac:spMkLst>
            <pc:docMk/>
            <pc:sldMk cId="721339143" sldId="256"/>
            <ac:spMk id="45" creationId="{E6197A23-F4B2-FD44-A8B5-011412F197AA}"/>
          </ac:spMkLst>
        </pc:spChg>
        <pc:grpChg chg="del mod">
          <ac:chgData name="דולב אבוחצירא" userId="d29e86859a9b68c2" providerId="LiveId" clId="{83C50935-21A3-43E3-9C1B-2FB67A33A074}" dt="2022-04-29T14:35:47.522" v="366" actId="478"/>
          <ac:grpSpMkLst>
            <pc:docMk/>
            <pc:sldMk cId="721339143" sldId="256"/>
            <ac:grpSpMk id="2" creationId="{A77FF9CC-5A4B-124E-8619-2ADE442EF069}"/>
          </ac:grpSpMkLst>
        </pc:grpChg>
        <pc:grpChg chg="del">
          <ac:chgData name="דולב אבוחצירא" userId="d29e86859a9b68c2" providerId="LiveId" clId="{83C50935-21A3-43E3-9C1B-2FB67A33A074}" dt="2022-04-29T14:28:50.907" v="0" actId="478"/>
          <ac:grpSpMkLst>
            <pc:docMk/>
            <pc:sldMk cId="721339143" sldId="256"/>
            <ac:grpSpMk id="33" creationId="{C92B51AB-4CEE-4B4D-A4A2-1029439C3A40}"/>
          </ac:grpSpMkLst>
        </pc:grpChg>
        <pc:grpChg chg="del">
          <ac:chgData name="דולב אבוחצירא" userId="d29e86859a9b68c2" providerId="LiveId" clId="{83C50935-21A3-43E3-9C1B-2FB67A33A074}" dt="2022-04-29T14:28:50.907" v="0" actId="478"/>
          <ac:grpSpMkLst>
            <pc:docMk/>
            <pc:sldMk cId="721339143" sldId="256"/>
            <ac:grpSpMk id="34" creationId="{64234622-800F-3340-9AF3-7848B39040CC}"/>
          </ac:grpSpMkLst>
        </pc:grpChg>
        <pc:picChg chg="del">
          <ac:chgData name="דולב אבוחצירא" userId="d29e86859a9b68c2" providerId="LiveId" clId="{83C50935-21A3-43E3-9C1B-2FB67A33A074}" dt="2022-04-29T14:28:50.907" v="0" actId="478"/>
          <ac:picMkLst>
            <pc:docMk/>
            <pc:sldMk cId="721339143" sldId="256"/>
            <ac:picMk id="23" creationId="{698D860D-DFEE-3B4F-8E84-3227A29E5D65}"/>
          </ac:picMkLst>
        </pc:picChg>
        <pc:picChg chg="del">
          <ac:chgData name="דולב אבוחצירא" userId="d29e86859a9b68c2" providerId="LiveId" clId="{83C50935-21A3-43E3-9C1B-2FB67A33A074}" dt="2022-04-29T14:28:50.907" v="0" actId="478"/>
          <ac:picMkLst>
            <pc:docMk/>
            <pc:sldMk cId="721339143" sldId="256"/>
            <ac:picMk id="26" creationId="{33A74D2D-3CE8-5646-9F3A-8435962C28E0}"/>
          </ac:picMkLst>
        </pc:picChg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2220700809" sldId="257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2637190504" sldId="260"/>
        </pc:sldMkLst>
      </pc:sldChg>
      <pc:sldChg chg="del">
        <pc:chgData name="דולב אבוחצירא" userId="d29e86859a9b68c2" providerId="LiveId" clId="{83C50935-21A3-43E3-9C1B-2FB67A33A074}" dt="2022-05-07T15:14:18.839" v="10749" actId="47"/>
        <pc:sldMkLst>
          <pc:docMk/>
          <pc:sldMk cId="3751512871" sldId="268"/>
        </pc:sldMkLst>
      </pc:sldChg>
      <pc:sldChg chg="del">
        <pc:chgData name="דולב אבוחצירא" userId="d29e86859a9b68c2" providerId="LiveId" clId="{83C50935-21A3-43E3-9C1B-2FB67A33A074}" dt="2022-05-07T15:14:18.839" v="10749" actId="47"/>
        <pc:sldMkLst>
          <pc:docMk/>
          <pc:sldMk cId="2721076249" sldId="269"/>
        </pc:sldMkLst>
      </pc:sldChg>
      <pc:sldChg chg="del">
        <pc:chgData name="דולב אבוחצירא" userId="d29e86859a9b68c2" providerId="LiveId" clId="{83C50935-21A3-43E3-9C1B-2FB67A33A074}" dt="2022-05-07T15:14:18.839" v="10749" actId="47"/>
        <pc:sldMkLst>
          <pc:docMk/>
          <pc:sldMk cId="348799905" sldId="273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3825782543" sldId="287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1692687101" sldId="1224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3671344038" sldId="1233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2242613031" sldId="1237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1685782626" sldId="1238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2517791280" sldId="1240"/>
        </pc:sldMkLst>
      </pc:sldChg>
      <pc:sldChg chg="addSp delSp modSp add del mod ord">
        <pc:chgData name="דולב אבוחצירא" userId="d29e86859a9b68c2" providerId="LiveId" clId="{83C50935-21A3-43E3-9C1B-2FB67A33A074}" dt="2022-05-02T11:53:14.207" v="3915" actId="47"/>
        <pc:sldMkLst>
          <pc:docMk/>
          <pc:sldMk cId="1244861677" sldId="1246"/>
        </pc:sldMkLst>
        <pc:spChg chg="add del mod">
          <ac:chgData name="דולב אבוחצירא" userId="d29e86859a9b68c2" providerId="LiveId" clId="{83C50935-21A3-43E3-9C1B-2FB67A33A074}" dt="2022-05-02T11:50:03.843" v="3839" actId="478"/>
          <ac:spMkLst>
            <pc:docMk/>
            <pc:sldMk cId="1244861677" sldId="1246"/>
            <ac:spMk id="3" creationId="{B5C5F8A9-E38C-2B33-651D-BB1D40633F9D}"/>
          </ac:spMkLst>
        </pc:spChg>
        <pc:spChg chg="mod">
          <ac:chgData name="דולב אבוחצירא" userId="d29e86859a9b68c2" providerId="LiveId" clId="{83C50935-21A3-43E3-9C1B-2FB67A33A074}" dt="2022-05-02T11:50:16.271" v="3841" actId="1076"/>
          <ac:spMkLst>
            <pc:docMk/>
            <pc:sldMk cId="1244861677" sldId="1246"/>
            <ac:spMk id="6" creationId="{838D07E5-5212-B840-B070-B2660E5B336D}"/>
          </ac:spMkLst>
        </pc:spChg>
        <pc:spChg chg="del">
          <ac:chgData name="דולב אבוחצירא" userId="d29e86859a9b68c2" providerId="LiveId" clId="{83C50935-21A3-43E3-9C1B-2FB67A33A074}" dt="2022-05-02T11:44:10.461" v="2357" actId="478"/>
          <ac:spMkLst>
            <pc:docMk/>
            <pc:sldMk cId="1244861677" sldId="1246"/>
            <ac:spMk id="8" creationId="{143A2F81-F9C5-5D4C-BF91-EEDB683984AD}"/>
          </ac:spMkLst>
        </pc:spChg>
        <pc:spChg chg="del">
          <ac:chgData name="דולב אבוחצירא" userId="d29e86859a9b68c2" providerId="LiveId" clId="{83C50935-21A3-43E3-9C1B-2FB67A33A074}" dt="2022-05-02T11:44:10.461" v="2357" actId="478"/>
          <ac:spMkLst>
            <pc:docMk/>
            <pc:sldMk cId="1244861677" sldId="1246"/>
            <ac:spMk id="9" creationId="{66DF1BB8-8A26-1244-8EFB-441DB14024F9}"/>
          </ac:spMkLst>
        </pc:spChg>
        <pc:spChg chg="del">
          <ac:chgData name="דולב אבוחצירא" userId="d29e86859a9b68c2" providerId="LiveId" clId="{83C50935-21A3-43E3-9C1B-2FB67A33A074}" dt="2022-05-02T11:44:10.461" v="2357" actId="478"/>
          <ac:spMkLst>
            <pc:docMk/>
            <pc:sldMk cId="1244861677" sldId="1246"/>
            <ac:spMk id="10" creationId="{57664779-C157-9248-9265-40D074F8B5F2}"/>
          </ac:spMkLst>
        </pc:spChg>
        <pc:spChg chg="del">
          <ac:chgData name="דולב אבוחצירא" userId="d29e86859a9b68c2" providerId="LiveId" clId="{83C50935-21A3-43E3-9C1B-2FB67A33A074}" dt="2022-05-02T11:44:10.461" v="2357" actId="478"/>
          <ac:spMkLst>
            <pc:docMk/>
            <pc:sldMk cId="1244861677" sldId="1246"/>
            <ac:spMk id="11" creationId="{1662868F-7107-EE40-9472-D0268D259338}"/>
          </ac:spMkLst>
        </pc:spChg>
        <pc:spChg chg="del">
          <ac:chgData name="דולב אבוחצירא" userId="d29e86859a9b68c2" providerId="LiveId" clId="{83C50935-21A3-43E3-9C1B-2FB67A33A074}" dt="2022-05-02T11:44:10.461" v="2357" actId="478"/>
          <ac:spMkLst>
            <pc:docMk/>
            <pc:sldMk cId="1244861677" sldId="1246"/>
            <ac:spMk id="12" creationId="{E662F3C2-9CC0-C143-9FA5-C9D67E52B2E5}"/>
          </ac:spMkLst>
        </pc:spChg>
        <pc:spChg chg="del">
          <ac:chgData name="דולב אבוחצירא" userId="d29e86859a9b68c2" providerId="LiveId" clId="{83C50935-21A3-43E3-9C1B-2FB67A33A074}" dt="2022-05-02T11:44:10.461" v="2357" actId="478"/>
          <ac:spMkLst>
            <pc:docMk/>
            <pc:sldMk cId="1244861677" sldId="1246"/>
            <ac:spMk id="13" creationId="{8EBF1F37-C342-8D4C-AE2C-7A28B026A637}"/>
          </ac:spMkLst>
        </pc:spChg>
        <pc:spChg chg="del">
          <ac:chgData name="דולב אבוחצירא" userId="d29e86859a9b68c2" providerId="LiveId" clId="{83C50935-21A3-43E3-9C1B-2FB67A33A074}" dt="2022-05-02T11:38:15.889" v="2340" actId="478"/>
          <ac:spMkLst>
            <pc:docMk/>
            <pc:sldMk cId="1244861677" sldId="1246"/>
            <ac:spMk id="14" creationId="{4A4590E6-4A3A-3546-BE1B-B39A6CC524E0}"/>
          </ac:spMkLst>
        </pc:spChg>
        <pc:spChg chg="del">
          <ac:chgData name="דולב אבוחצירא" userId="d29e86859a9b68c2" providerId="LiveId" clId="{83C50935-21A3-43E3-9C1B-2FB67A33A074}" dt="2022-05-02T11:38:14.002" v="2339" actId="478"/>
          <ac:spMkLst>
            <pc:docMk/>
            <pc:sldMk cId="1244861677" sldId="1246"/>
            <ac:spMk id="15" creationId="{DBBC512D-5923-8D4E-943B-E23FC4EE92AF}"/>
          </ac:spMkLst>
        </pc:spChg>
        <pc:spChg chg="del">
          <ac:chgData name="דולב אבוחצירא" userId="d29e86859a9b68c2" providerId="LiveId" clId="{83C50935-21A3-43E3-9C1B-2FB67A33A074}" dt="2022-05-02T11:48:41.965" v="3822" actId="478"/>
          <ac:spMkLst>
            <pc:docMk/>
            <pc:sldMk cId="1244861677" sldId="1246"/>
            <ac:spMk id="16" creationId="{183C96A8-1E83-364B-BBCB-E6CDEC9A7644}"/>
          </ac:spMkLst>
        </pc:spChg>
        <pc:spChg chg="add del mod ord">
          <ac:chgData name="דולב אבוחצירא" userId="d29e86859a9b68c2" providerId="LiveId" clId="{83C50935-21A3-43E3-9C1B-2FB67A33A074}" dt="2022-05-02T11:51:45.480" v="3865" actId="478"/>
          <ac:spMkLst>
            <pc:docMk/>
            <pc:sldMk cId="1244861677" sldId="1246"/>
            <ac:spMk id="18" creationId="{007D6428-E1B3-C0A5-CCFC-D9A295D62485}"/>
          </ac:spMkLst>
        </pc:spChg>
        <pc:spChg chg="add mod ord">
          <ac:chgData name="דולב אבוחצירא" userId="d29e86859a9b68c2" providerId="LiveId" clId="{83C50935-21A3-43E3-9C1B-2FB67A33A074}" dt="2022-05-02T11:51:52.775" v="3866" actId="1076"/>
          <ac:spMkLst>
            <pc:docMk/>
            <pc:sldMk cId="1244861677" sldId="1246"/>
            <ac:spMk id="19" creationId="{AAA76447-DEB4-14A8-EECC-456D042975B1}"/>
          </ac:spMkLst>
        </pc:spChg>
        <pc:spChg chg="add del mod">
          <ac:chgData name="דולב אבוחצירא" userId="d29e86859a9b68c2" providerId="LiveId" clId="{83C50935-21A3-43E3-9C1B-2FB67A33A074}" dt="2022-05-02T11:53:12.049" v="3914" actId="478"/>
          <ac:spMkLst>
            <pc:docMk/>
            <pc:sldMk cId="1244861677" sldId="1246"/>
            <ac:spMk id="20" creationId="{ECB619FB-C09C-5A3F-C0B1-88BD84DDB516}"/>
          </ac:spMkLst>
        </pc:spChg>
        <pc:picChg chg="del mod ord modCrop">
          <ac:chgData name="דולב אבוחצירא" userId="d29e86859a9b68c2" providerId="LiveId" clId="{83C50935-21A3-43E3-9C1B-2FB67A33A074}" dt="2022-05-02T11:50:00.465" v="3837" actId="478"/>
          <ac:picMkLst>
            <pc:docMk/>
            <pc:sldMk cId="1244861677" sldId="1246"/>
            <ac:picMk id="17" creationId="{BD133CF6-D748-474D-94FF-2DB4186F8FB0}"/>
          </ac:picMkLst>
        </pc:picChg>
      </pc:sldChg>
      <pc:sldChg chg="del">
        <pc:chgData name="דולב אבוחצירא" userId="d29e86859a9b68c2" providerId="LiveId" clId="{83C50935-21A3-43E3-9C1B-2FB67A33A074}" dt="2022-05-07T15:14:18.839" v="10749" actId="47"/>
        <pc:sldMkLst>
          <pc:docMk/>
          <pc:sldMk cId="2658302614" sldId="1248"/>
        </pc:sldMkLst>
      </pc:sldChg>
      <pc:sldChg chg="del">
        <pc:chgData name="דולב אבוחצירא" userId="d29e86859a9b68c2" providerId="LiveId" clId="{83C50935-21A3-43E3-9C1B-2FB67A33A074}" dt="2022-05-07T15:14:18.839" v="10749" actId="47"/>
        <pc:sldMkLst>
          <pc:docMk/>
          <pc:sldMk cId="1575788009" sldId="1249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3255268304" sldId="1250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3953707015" sldId="1252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2748458540" sldId="1253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3384477026" sldId="1254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1755613636" sldId="1255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707561158" sldId="1256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1092290213" sldId="1257"/>
        </pc:sldMkLst>
      </pc:sldChg>
      <pc:sldChg chg="addSp delSp modSp del mod ord setBg modClrScheme chgLayout">
        <pc:chgData name="דולב אבוחצירא" userId="d29e86859a9b68c2" providerId="LiveId" clId="{83C50935-21A3-43E3-9C1B-2FB67A33A074}" dt="2022-05-02T11:53:16.146" v="3916" actId="47"/>
        <pc:sldMkLst>
          <pc:docMk/>
          <pc:sldMk cId="986468301" sldId="1258"/>
        </pc:sldMkLst>
        <pc:spChg chg="add del mod">
          <ac:chgData name="דולב אבוחצירא" userId="d29e86859a9b68c2" providerId="LiveId" clId="{83C50935-21A3-43E3-9C1B-2FB67A33A074}" dt="2022-05-01T11:45:09.120" v="1928" actId="700"/>
          <ac:spMkLst>
            <pc:docMk/>
            <pc:sldMk cId="986468301" sldId="1258"/>
            <ac:spMk id="2" creationId="{ADE81416-EF73-40EC-83AA-6DAB015FBB72}"/>
          </ac:spMkLst>
        </pc:spChg>
        <pc:spChg chg="add del mod">
          <ac:chgData name="דולב אבוחצירא" userId="d29e86859a9b68c2" providerId="LiveId" clId="{83C50935-21A3-43E3-9C1B-2FB67A33A074}" dt="2022-05-01T11:45:09.120" v="1928" actId="700"/>
          <ac:spMkLst>
            <pc:docMk/>
            <pc:sldMk cId="986468301" sldId="1258"/>
            <ac:spMk id="3" creationId="{DC9BC5CE-2316-45FA-B82B-18E1FD3A71CD}"/>
          </ac:spMkLst>
        </pc:spChg>
        <pc:spChg chg="del">
          <ac:chgData name="דולב אבוחצירא" userId="d29e86859a9b68c2" providerId="LiveId" clId="{83C50935-21A3-43E3-9C1B-2FB67A33A074}" dt="2022-04-29T14:59:07.524" v="1183" actId="478"/>
          <ac:spMkLst>
            <pc:docMk/>
            <pc:sldMk cId="986468301" sldId="1258"/>
            <ac:spMk id="3" creationId="{DE2594C0-8D6B-8C4F-8820-1324D60DEB30}"/>
          </ac:spMkLst>
        </pc:spChg>
        <pc:spChg chg="mod">
          <ac:chgData name="דולב אבוחצירא" userId="d29e86859a9b68c2" providerId="LiveId" clId="{83C50935-21A3-43E3-9C1B-2FB67A33A074}" dt="2022-05-02T11:36:33.545" v="2327" actId="20577"/>
          <ac:spMkLst>
            <pc:docMk/>
            <pc:sldMk cId="986468301" sldId="1258"/>
            <ac:spMk id="3" creationId="{FB81F75D-94E9-11A8-C777-43E2B3238793}"/>
          </ac:spMkLst>
        </pc:spChg>
        <pc:spChg chg="add del mod">
          <ac:chgData name="דולב אבוחצירא" userId="d29e86859a9b68c2" providerId="LiveId" clId="{83C50935-21A3-43E3-9C1B-2FB67A33A074}" dt="2022-05-01T11:47:29.132" v="1944" actId="478"/>
          <ac:spMkLst>
            <pc:docMk/>
            <pc:sldMk cId="986468301" sldId="1258"/>
            <ac:spMk id="4" creationId="{1E307AC1-9252-43CF-9E87-145A480569F5}"/>
          </ac:spMkLst>
        </pc:spChg>
        <pc:spChg chg="del">
          <ac:chgData name="דולב אבוחצירא" userId="d29e86859a9b68c2" providerId="LiveId" clId="{83C50935-21A3-43E3-9C1B-2FB67A33A074}" dt="2022-04-29T14:59:09.658" v="1184" actId="478"/>
          <ac:spMkLst>
            <pc:docMk/>
            <pc:sldMk cId="986468301" sldId="1258"/>
            <ac:spMk id="4" creationId="{293EE7F0-6DAB-0C43-AA4F-9498D1D8FE07}"/>
          </ac:spMkLst>
        </pc:spChg>
        <pc:spChg chg="add del mod">
          <ac:chgData name="דולב אבוחצירא" userId="d29e86859a9b68c2" providerId="LiveId" clId="{83C50935-21A3-43E3-9C1B-2FB67A33A074}" dt="2022-05-01T11:47:27.654" v="1943" actId="478"/>
          <ac:spMkLst>
            <pc:docMk/>
            <pc:sldMk cId="986468301" sldId="1258"/>
            <ac:spMk id="5" creationId="{8C8E702D-9A13-4958-B108-099FE37D4766}"/>
          </ac:spMkLst>
        </pc:spChg>
        <pc:spChg chg="del topLvl">
          <ac:chgData name="דולב אבוחצירא" userId="d29e86859a9b68c2" providerId="LiveId" clId="{83C50935-21A3-43E3-9C1B-2FB67A33A074}" dt="2022-04-29T14:59:02.947" v="1181" actId="478"/>
          <ac:spMkLst>
            <pc:docMk/>
            <pc:sldMk cId="986468301" sldId="1258"/>
            <ac:spMk id="6" creationId="{1BDA6319-2F82-EA41-807E-A6A8B95BE775}"/>
          </ac:spMkLst>
        </pc:spChg>
        <pc:spChg chg="add mod">
          <ac:chgData name="דולב אבוחצירא" userId="d29e86859a9b68c2" providerId="LiveId" clId="{83C50935-21A3-43E3-9C1B-2FB67A33A074}" dt="2022-05-01T11:51:53.053" v="2307" actId="1076"/>
          <ac:spMkLst>
            <pc:docMk/>
            <pc:sldMk cId="986468301" sldId="1258"/>
            <ac:spMk id="6" creationId="{D83F094F-5E61-4D61-8495-BABC88C2CDC3}"/>
          </ac:spMkLst>
        </pc:spChg>
        <pc:spChg chg="del topLvl">
          <ac:chgData name="דולב אבוחצירא" userId="d29e86859a9b68c2" providerId="LiveId" clId="{83C50935-21A3-43E3-9C1B-2FB67A33A074}" dt="2022-04-29T14:59:04.736" v="1182" actId="478"/>
          <ac:spMkLst>
            <pc:docMk/>
            <pc:sldMk cId="986468301" sldId="1258"/>
            <ac:spMk id="7" creationId="{2287FD1B-4EBC-2147-B3B3-DD82729CD43E}"/>
          </ac:spMkLst>
        </pc:spChg>
        <pc:spChg chg="add mod">
          <ac:chgData name="דולב אבוחצירא" userId="d29e86859a9b68c2" providerId="LiveId" clId="{83C50935-21A3-43E3-9C1B-2FB67A33A074}" dt="2022-05-02T11:51:57.636" v="3868" actId="1076"/>
          <ac:spMkLst>
            <pc:docMk/>
            <pc:sldMk cId="986468301" sldId="1258"/>
            <ac:spMk id="7" creationId="{BD2B6454-1CF5-4ACD-AA61-287A5150321B}"/>
          </ac:spMkLst>
        </pc:spChg>
        <pc:spChg chg="add del mod">
          <ac:chgData name="דולב אבוחצירא" userId="d29e86859a9b68c2" providerId="LiveId" clId="{83C50935-21A3-43E3-9C1B-2FB67A33A074}" dt="2022-05-01T11:49:25.652" v="1987"/>
          <ac:spMkLst>
            <pc:docMk/>
            <pc:sldMk cId="986468301" sldId="1258"/>
            <ac:spMk id="8" creationId="{E03AC3AF-2985-492B-B0B9-905EE686790B}"/>
          </ac:spMkLst>
        </pc:spChg>
        <pc:spChg chg="del">
          <ac:chgData name="דולב אבוחצירא" userId="d29e86859a9b68c2" providerId="LiveId" clId="{83C50935-21A3-43E3-9C1B-2FB67A33A074}" dt="2022-04-29T14:59:13.807" v="1186" actId="478"/>
          <ac:spMkLst>
            <pc:docMk/>
            <pc:sldMk cId="986468301" sldId="1258"/>
            <ac:spMk id="8" creationId="{E8B9AE80-04AF-4644-8731-C8B893E02352}"/>
          </ac:spMkLst>
        </pc:spChg>
        <pc:spChg chg="add mod">
          <ac:chgData name="דולב אבוחצירא" userId="d29e86859a9b68c2" providerId="LiveId" clId="{83C50935-21A3-43E3-9C1B-2FB67A33A074}" dt="2022-05-02T11:51:57.938" v="3869" actId="1076"/>
          <ac:spMkLst>
            <pc:docMk/>
            <pc:sldMk cId="986468301" sldId="1258"/>
            <ac:spMk id="9" creationId="{B5E12232-136A-427E-A49F-D26EFF7F0B66}"/>
          </ac:spMkLst>
        </pc:spChg>
        <pc:spChg chg="del">
          <ac:chgData name="דולב אבוחצירא" userId="d29e86859a9b68c2" providerId="LiveId" clId="{83C50935-21A3-43E3-9C1B-2FB67A33A074}" dt="2022-04-29T14:59:14.796" v="1187" actId="478"/>
          <ac:spMkLst>
            <pc:docMk/>
            <pc:sldMk cId="986468301" sldId="1258"/>
            <ac:spMk id="9" creationId="{EB160DBE-13CD-7B47-B633-BEA697380FA1}"/>
          </ac:spMkLst>
        </pc:spChg>
        <pc:spChg chg="del">
          <ac:chgData name="דולב אבוחצירא" userId="d29e86859a9b68c2" providerId="LiveId" clId="{83C50935-21A3-43E3-9C1B-2FB67A33A074}" dt="2022-04-29T14:59:11.223" v="1185" actId="478"/>
          <ac:spMkLst>
            <pc:docMk/>
            <pc:sldMk cId="986468301" sldId="1258"/>
            <ac:spMk id="11" creationId="{487EE9BA-DA22-A44B-AA2E-F51868A6F392}"/>
          </ac:spMkLst>
        </pc:spChg>
        <pc:grpChg chg="del">
          <ac:chgData name="דולב אבוחצירא" userId="d29e86859a9b68c2" providerId="LiveId" clId="{83C50935-21A3-43E3-9C1B-2FB67A33A074}" dt="2022-04-29T14:59:02.947" v="1181" actId="478"/>
          <ac:grpSpMkLst>
            <pc:docMk/>
            <pc:sldMk cId="986468301" sldId="1258"/>
            <ac:grpSpMk id="5" creationId="{2AD0C8D2-3627-844B-87FC-301092CC8E2D}"/>
          </ac:grpSpMkLst>
        </pc:grpChg>
      </pc:sldChg>
      <pc:sldChg chg="addSp delSp modSp mod ord modTransition chgLayout">
        <pc:chgData name="דולב אבוחצירא" userId="d29e86859a9b68c2" providerId="LiveId" clId="{83C50935-21A3-43E3-9C1B-2FB67A33A074}" dt="2022-05-13T09:26:13.824" v="11565" actId="22"/>
        <pc:sldMkLst>
          <pc:docMk/>
          <pc:sldMk cId="645487435" sldId="1259"/>
        </pc:sldMkLst>
        <pc:spChg chg="del mod">
          <ac:chgData name="דולב אבוחצירא" userId="d29e86859a9b68c2" providerId="LiveId" clId="{83C50935-21A3-43E3-9C1B-2FB67A33A074}" dt="2022-04-29T14:41:46.938" v="936" actId="478"/>
          <ac:spMkLst>
            <pc:docMk/>
            <pc:sldMk cId="645487435" sldId="1259"/>
            <ac:spMk id="2" creationId="{95B14E00-8AFE-6445-BDD4-CD73099802D5}"/>
          </ac:spMkLst>
        </pc:spChg>
        <pc:spChg chg="add del mod ord">
          <ac:chgData name="דולב אבוחצירא" userId="d29e86859a9b68c2" providerId="LiveId" clId="{83C50935-21A3-43E3-9C1B-2FB67A33A074}" dt="2022-04-29T14:51:07.572" v="1075" actId="22"/>
          <ac:spMkLst>
            <pc:docMk/>
            <pc:sldMk cId="645487435" sldId="1259"/>
            <ac:spMk id="4" creationId="{204A5949-BE00-449F-AD07-DCF0165E175C}"/>
          </ac:spMkLst>
        </pc:spChg>
        <pc:spChg chg="mod">
          <ac:chgData name="דולב אבוחצירא" userId="d29e86859a9b68c2" providerId="LiveId" clId="{83C50935-21A3-43E3-9C1B-2FB67A33A074}" dt="2022-05-02T11:37:50.930" v="2334" actId="2711"/>
          <ac:spMkLst>
            <pc:docMk/>
            <pc:sldMk cId="645487435" sldId="1259"/>
            <ac:spMk id="6" creationId="{4244D6D3-0C9A-D44B-B8CA-76A4D36BA090}"/>
          </ac:spMkLst>
        </pc:spChg>
        <pc:spChg chg="mod">
          <ac:chgData name="דולב אבוחצירא" userId="d29e86859a9b68c2" providerId="LiveId" clId="{83C50935-21A3-43E3-9C1B-2FB67A33A074}" dt="2022-05-02T11:37:42.947" v="2332" actId="2711"/>
          <ac:spMkLst>
            <pc:docMk/>
            <pc:sldMk cId="645487435" sldId="1259"/>
            <ac:spMk id="7" creationId="{BBCFF295-820E-7A43-9248-D53D344799B2}"/>
          </ac:spMkLst>
        </pc:spChg>
        <pc:spChg chg="add del">
          <ac:chgData name="דולב אבוחצירא" userId="d29e86859a9b68c2" providerId="LiveId" clId="{83C50935-21A3-43E3-9C1B-2FB67A33A074}" dt="2022-05-13T09:26:13.824" v="11565" actId="22"/>
          <ac:spMkLst>
            <pc:docMk/>
            <pc:sldMk cId="645487435" sldId="1259"/>
            <ac:spMk id="8" creationId="{23DAB4FC-1638-7EEB-BF61-E1389F68AA0D}"/>
          </ac:spMkLst>
        </pc:spChg>
        <pc:spChg chg="del">
          <ac:chgData name="דולב אבוחצירא" userId="d29e86859a9b68c2" providerId="LiveId" clId="{83C50935-21A3-43E3-9C1B-2FB67A33A074}" dt="2022-04-29T14:41:16.175" v="932" actId="478"/>
          <ac:spMkLst>
            <pc:docMk/>
            <pc:sldMk cId="645487435" sldId="1259"/>
            <ac:spMk id="8" creationId="{E2479757-9714-BF4E-B845-A7603606AFF7}"/>
          </ac:spMkLst>
        </pc:spChg>
        <pc:spChg chg="mod">
          <ac:chgData name="דולב אבוחצירא" userId="d29e86859a9b68c2" providerId="LiveId" clId="{83C50935-21A3-43E3-9C1B-2FB67A33A074}" dt="2022-05-01T11:47:38.219" v="1945" actId="207"/>
          <ac:spMkLst>
            <pc:docMk/>
            <pc:sldMk cId="645487435" sldId="1259"/>
            <ac:spMk id="9" creationId="{CEDD65BD-551F-344E-940B-F5EC30C5E918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15" creationId="{4F5CB3B0-18A8-E147-BBEE-311826A425F5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16" creationId="{B78FB145-C094-F249-AE39-B8913DE6AC70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17" creationId="{0AA2E4E4-3D7F-F94D-A3D5-FD61A9D4A336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18" creationId="{D67046C3-4300-6E40-9338-18FF7506375F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19" creationId="{AFA84B5A-B548-804E-BE95-CB0FC6F149B6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20" creationId="{C26AF67F-42E9-E846-8EA7-E3FDEE68D041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21" creationId="{1134CA87-E44C-F242-899E-B56A7EC8BF10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22" creationId="{536AFD24-D59E-3547-ACA4-14E2C58B22FE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23" creationId="{C50A02C8-A6AC-F14C-932E-63E44306028A}"/>
          </ac:spMkLst>
        </pc:spChg>
        <pc:spChg chg="add del mod">
          <ac:chgData name="דולב אבוחצירא" userId="d29e86859a9b68c2" providerId="LiveId" clId="{83C50935-21A3-43E3-9C1B-2FB67A33A074}" dt="2022-04-29T14:40:11.033" v="812"/>
          <ac:spMkLst>
            <pc:docMk/>
            <pc:sldMk cId="645487435" sldId="1259"/>
            <ac:spMk id="24" creationId="{BDEC639F-57E1-40E6-BDBA-3951CBFA42C6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25" creationId="{F2D22BE5-7566-F140-BC46-6F2FD9DD5CA2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26" creationId="{5A6EB8D9-92F8-F94D-8AAD-0E12010B0F7D}"/>
          </ac:spMkLst>
        </pc:spChg>
        <pc:spChg chg="del">
          <ac:chgData name="דולב אבוחצירא" userId="d29e86859a9b68c2" providerId="LiveId" clId="{83C50935-21A3-43E3-9C1B-2FB67A33A074}" dt="2022-04-29T14:42:50.781" v="951" actId="478"/>
          <ac:spMkLst>
            <pc:docMk/>
            <pc:sldMk cId="645487435" sldId="1259"/>
            <ac:spMk id="27" creationId="{D1F28027-AE66-D248-BC73-60A8FD4312E4}"/>
          </ac:spMkLst>
        </pc:spChg>
        <pc:spChg chg="add del mod">
          <ac:chgData name="דולב אבוחצירא" userId="d29e86859a9b68c2" providerId="LiveId" clId="{83C50935-21A3-43E3-9C1B-2FB67A33A074}" dt="2022-04-29T14:42:08.625" v="940" actId="478"/>
          <ac:spMkLst>
            <pc:docMk/>
            <pc:sldMk cId="645487435" sldId="1259"/>
            <ac:spMk id="28" creationId="{FF683E36-B07B-4224-A75A-43FA4FDE898D}"/>
          </ac:spMkLst>
        </pc:spChg>
        <pc:spChg chg="add del mod ord">
          <ac:chgData name="דולב אבוחצירא" userId="d29e86859a9b68c2" providerId="LiveId" clId="{83C50935-21A3-43E3-9C1B-2FB67A33A074}" dt="2022-04-29T14:45:26.482" v="1020" actId="478"/>
          <ac:spMkLst>
            <pc:docMk/>
            <pc:sldMk cId="645487435" sldId="1259"/>
            <ac:spMk id="29" creationId="{6602F7E2-7205-411E-B0DA-000BE0E6A545}"/>
          </ac:spMkLst>
        </pc:spChg>
        <pc:spChg chg="add del mod">
          <ac:chgData name="דולב אבוחצירא" userId="d29e86859a9b68c2" providerId="LiveId" clId="{83C50935-21A3-43E3-9C1B-2FB67A33A074}" dt="2022-04-29T14:45:23.063" v="1017"/>
          <ac:spMkLst>
            <pc:docMk/>
            <pc:sldMk cId="645487435" sldId="1259"/>
            <ac:spMk id="30" creationId="{E8464130-3E01-44D8-8EDC-A3D7EEAAB035}"/>
          </ac:spMkLst>
        </pc:spChg>
        <pc:picChg chg="add mod ord modCrop">
          <ac:chgData name="דולב אבוחצירא" userId="d29e86859a9b68c2" providerId="LiveId" clId="{83C50935-21A3-43E3-9C1B-2FB67A33A074}" dt="2022-04-29T14:52:32.656" v="1081" actId="208"/>
          <ac:picMkLst>
            <pc:docMk/>
            <pc:sldMk cId="645487435" sldId="1259"/>
            <ac:picMk id="10" creationId="{744CC9DB-41E4-4B9A-94B4-DBAA83BD53FB}"/>
          </ac:picMkLst>
        </pc:picChg>
        <pc:picChg chg="add del">
          <ac:chgData name="דולב אבוחצירא" userId="d29e86859a9b68c2" providerId="LiveId" clId="{83C50935-21A3-43E3-9C1B-2FB67A33A074}" dt="2022-04-29T14:54:46.772" v="1154" actId="22"/>
          <ac:picMkLst>
            <pc:docMk/>
            <pc:sldMk cId="645487435" sldId="1259"/>
            <ac:picMk id="12" creationId="{FE41A1DD-E84A-4A08-932E-315867F4813B}"/>
          </ac:picMkLst>
        </pc:picChg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1049519833" sldId="1260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289821381" sldId="1261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3530373642" sldId="1262"/>
        </pc:sldMkLst>
      </pc:sldChg>
      <pc:sldChg chg="del">
        <pc:chgData name="דולב אבוחצירא" userId="d29e86859a9b68c2" providerId="LiveId" clId="{83C50935-21A3-43E3-9C1B-2FB67A33A074}" dt="2022-05-07T15:14:24.207" v="10750" actId="47"/>
        <pc:sldMkLst>
          <pc:docMk/>
          <pc:sldMk cId="655399791" sldId="1263"/>
        </pc:sldMkLst>
      </pc:sldChg>
      <pc:sldChg chg="del">
        <pc:chgData name="דולב אבוחצירא" userId="d29e86859a9b68c2" providerId="LiveId" clId="{83C50935-21A3-43E3-9C1B-2FB67A33A074}" dt="2022-05-07T15:14:09.046" v="10748" actId="47"/>
        <pc:sldMkLst>
          <pc:docMk/>
          <pc:sldMk cId="120844446" sldId="1264"/>
        </pc:sldMkLst>
      </pc:sldChg>
      <pc:sldChg chg="del">
        <pc:chgData name="דולב אבוחצירא" userId="d29e86859a9b68c2" providerId="LiveId" clId="{83C50935-21A3-43E3-9C1B-2FB67A33A074}" dt="2022-05-07T15:14:18.839" v="10749" actId="47"/>
        <pc:sldMkLst>
          <pc:docMk/>
          <pc:sldMk cId="3772677090" sldId="1265"/>
        </pc:sldMkLst>
      </pc:sldChg>
      <pc:sldChg chg="del">
        <pc:chgData name="דולב אבוחצירא" userId="d29e86859a9b68c2" providerId="LiveId" clId="{83C50935-21A3-43E3-9C1B-2FB67A33A074}" dt="2022-05-07T15:14:18.839" v="10749" actId="47"/>
        <pc:sldMkLst>
          <pc:docMk/>
          <pc:sldMk cId="3842568334" sldId="1266"/>
        </pc:sldMkLst>
      </pc:sldChg>
      <pc:sldChg chg="modSp add del mod setBg">
        <pc:chgData name="דולב אבוחצירא" userId="d29e86859a9b68c2" providerId="LiveId" clId="{83C50935-21A3-43E3-9C1B-2FB67A33A074}" dt="2022-05-01T11:54:15.053" v="2321" actId="47"/>
        <pc:sldMkLst>
          <pc:docMk/>
          <pc:sldMk cId="1195309169" sldId="1267"/>
        </pc:sldMkLst>
        <pc:spChg chg="mod">
          <ac:chgData name="דולב אבוחצירא" userId="d29e86859a9b68c2" providerId="LiveId" clId="{83C50935-21A3-43E3-9C1B-2FB67A33A074}" dt="2022-05-01T11:54:06.761" v="2319" actId="1076"/>
          <ac:spMkLst>
            <pc:docMk/>
            <pc:sldMk cId="1195309169" sldId="1267"/>
            <ac:spMk id="6" creationId="{D83F094F-5E61-4D61-8495-BABC88C2CDC3}"/>
          </ac:spMkLst>
        </pc:spChg>
        <pc:spChg chg="mod">
          <ac:chgData name="דולב אבוחצירא" userId="d29e86859a9b68c2" providerId="LiveId" clId="{83C50935-21A3-43E3-9C1B-2FB67A33A074}" dt="2022-05-01T11:54:00.541" v="2317" actId="1076"/>
          <ac:spMkLst>
            <pc:docMk/>
            <pc:sldMk cId="1195309169" sldId="1267"/>
            <ac:spMk id="7" creationId="{BD2B6454-1CF5-4ACD-AA61-287A5150321B}"/>
          </ac:spMkLst>
        </pc:spChg>
        <pc:spChg chg="mod">
          <ac:chgData name="דולב אבוחצירא" userId="d29e86859a9b68c2" providerId="LiveId" clId="{83C50935-21A3-43E3-9C1B-2FB67A33A074}" dt="2022-05-01T11:54:07.725" v="2320" actId="1076"/>
          <ac:spMkLst>
            <pc:docMk/>
            <pc:sldMk cId="1195309169" sldId="1267"/>
            <ac:spMk id="9" creationId="{B5E12232-136A-427E-A49F-D26EFF7F0B66}"/>
          </ac:spMkLst>
        </pc:spChg>
      </pc:sldChg>
      <pc:sldChg chg="addSp delSp modSp add mod setBg modClrScheme chgLayout">
        <pc:chgData name="דולב אבוחצירא" userId="d29e86859a9b68c2" providerId="LiveId" clId="{83C50935-21A3-43E3-9C1B-2FB67A33A074}" dt="2022-05-17T08:40:19.335" v="16171" actId="14100"/>
        <pc:sldMkLst>
          <pc:docMk/>
          <pc:sldMk cId="2681436740" sldId="1268"/>
        </pc:sldMkLst>
        <pc:spChg chg="add del mod">
          <ac:chgData name="דולב אבוחצירא" userId="d29e86859a9b68c2" providerId="LiveId" clId="{83C50935-21A3-43E3-9C1B-2FB67A33A074}" dt="2022-05-02T12:35:15.736" v="6067" actId="478"/>
          <ac:spMkLst>
            <pc:docMk/>
            <pc:sldMk cId="2681436740" sldId="1268"/>
            <ac:spMk id="2" creationId="{346695EA-C1C0-7C26-770B-54325567CE93}"/>
          </ac:spMkLst>
        </pc:spChg>
        <pc:spChg chg="add del mod">
          <ac:chgData name="דולב אבוחצירא" userId="d29e86859a9b68c2" providerId="LiveId" clId="{83C50935-21A3-43E3-9C1B-2FB67A33A074}" dt="2022-05-17T08:39:03.055" v="16153" actId="931"/>
          <ac:spMkLst>
            <pc:docMk/>
            <pc:sldMk cId="2681436740" sldId="1268"/>
            <ac:spMk id="3" creationId="{F087BCFD-32C6-CF8F-7FC5-AC29B724343F}"/>
          </ac:spMkLst>
        </pc:spChg>
        <pc:spChg chg="add del mod ord">
          <ac:chgData name="דולב אבוחצירא" userId="d29e86859a9b68c2" providerId="LiveId" clId="{83C50935-21A3-43E3-9C1B-2FB67A33A074}" dt="2022-05-03T08:14:15.587" v="6077" actId="478"/>
          <ac:spMkLst>
            <pc:docMk/>
            <pc:sldMk cId="2681436740" sldId="1268"/>
            <ac:spMk id="5" creationId="{DA3A52D1-E3F6-168A-D121-629A8D726060}"/>
          </ac:spMkLst>
        </pc:spChg>
        <pc:spChg chg="del mod">
          <ac:chgData name="דולב אבוחצירא" userId="d29e86859a9b68c2" providerId="LiveId" clId="{83C50935-21A3-43E3-9C1B-2FB67A33A074}" dt="2022-05-03T13:00:02.070" v="8273" actId="478"/>
          <ac:spMkLst>
            <pc:docMk/>
            <pc:sldMk cId="2681436740" sldId="1268"/>
            <ac:spMk id="6" creationId="{D83F094F-5E61-4D61-8495-BABC88C2CDC3}"/>
          </ac:spMkLst>
        </pc:spChg>
        <pc:spChg chg="add del mod ord">
          <ac:chgData name="דולב אבוחצירא" userId="d29e86859a9b68c2" providerId="LiveId" clId="{83C50935-21A3-43E3-9C1B-2FB67A33A074}" dt="2022-05-03T09:50:24.891" v="6087" actId="931"/>
          <ac:spMkLst>
            <pc:docMk/>
            <pc:sldMk cId="2681436740" sldId="1268"/>
            <ac:spMk id="7" creationId="{2C884D32-323A-AC1F-C0B9-DF1458D7A5F8}"/>
          </ac:spMkLst>
        </pc:spChg>
        <pc:spChg chg="add del mod">
          <ac:chgData name="דולב אבוחצירא" userId="d29e86859a9b68c2" providerId="LiveId" clId="{83C50935-21A3-43E3-9C1B-2FB67A33A074}" dt="2022-05-02T12:35:10.706" v="6066" actId="478"/>
          <ac:spMkLst>
            <pc:docMk/>
            <pc:sldMk cId="2681436740" sldId="1268"/>
            <ac:spMk id="7" creationId="{493B721D-0FFC-7742-A3FC-7AB5A73A0431}"/>
          </ac:spMkLst>
        </pc:spChg>
        <pc:spChg chg="del mod">
          <ac:chgData name="דולב אבוחצירא" userId="d29e86859a9b68c2" providerId="LiveId" clId="{83C50935-21A3-43E3-9C1B-2FB67A33A074}" dt="2022-05-02T11:56:51.942" v="4665" actId="478"/>
          <ac:spMkLst>
            <pc:docMk/>
            <pc:sldMk cId="2681436740" sldId="1268"/>
            <ac:spMk id="7" creationId="{BD2B6454-1CF5-4ACD-AA61-287A5150321B}"/>
          </ac:spMkLst>
        </pc:spChg>
        <pc:spChg chg="add del mod">
          <ac:chgData name="דולב אבוחצירא" userId="d29e86859a9b68c2" providerId="LiveId" clId="{83C50935-21A3-43E3-9C1B-2FB67A33A074}" dt="2022-05-03T13:00:02.070" v="8273" actId="478"/>
          <ac:spMkLst>
            <pc:docMk/>
            <pc:sldMk cId="2681436740" sldId="1268"/>
            <ac:spMk id="8" creationId="{82663D04-175E-A324-ECB3-9D44B3393EDE}"/>
          </ac:spMkLst>
        </pc:spChg>
        <pc:spChg chg="del mod">
          <ac:chgData name="דולב אבוחצירא" userId="d29e86859a9b68c2" providerId="LiveId" clId="{83C50935-21A3-43E3-9C1B-2FB67A33A074}" dt="2022-05-02T11:54:22.922" v="4006" actId="478"/>
          <ac:spMkLst>
            <pc:docMk/>
            <pc:sldMk cId="2681436740" sldId="1268"/>
            <ac:spMk id="9" creationId="{B5E12232-136A-427E-A49F-D26EFF7F0B66}"/>
          </ac:spMkLst>
        </pc:spChg>
        <pc:spChg chg="add del mod">
          <ac:chgData name="דולב אבוחצירא" userId="d29e86859a9b68c2" providerId="LiveId" clId="{83C50935-21A3-43E3-9C1B-2FB67A33A074}" dt="2022-05-03T13:00:02.070" v="8273" actId="478"/>
          <ac:spMkLst>
            <pc:docMk/>
            <pc:sldMk cId="2681436740" sldId="1268"/>
            <ac:spMk id="10" creationId="{AC65C066-07C0-3109-4E74-32A8122E1EDD}"/>
          </ac:spMkLst>
        </pc:spChg>
        <pc:spChg chg="add del mod">
          <ac:chgData name="דולב אבוחצירא" userId="d29e86859a9b68c2" providerId="LiveId" clId="{83C50935-21A3-43E3-9C1B-2FB67A33A074}" dt="2022-05-03T13:00:03.788" v="8274" actId="478"/>
          <ac:spMkLst>
            <pc:docMk/>
            <pc:sldMk cId="2681436740" sldId="1268"/>
            <ac:spMk id="14" creationId="{1816106D-A266-8C11-76C6-C3A00FA2EFE3}"/>
          </ac:spMkLst>
        </pc:spChg>
        <pc:spChg chg="add del mod">
          <ac:chgData name="דולב אבוחצירא" userId="d29e86859a9b68c2" providerId="LiveId" clId="{83C50935-21A3-43E3-9C1B-2FB67A33A074}" dt="2022-05-03T13:30:31.658" v="8278" actId="931"/>
          <ac:spMkLst>
            <pc:docMk/>
            <pc:sldMk cId="2681436740" sldId="1268"/>
            <ac:spMk id="17" creationId="{432C31BB-59E8-9991-1C85-5C99172A2CA7}"/>
          </ac:spMkLst>
        </pc:spChg>
        <pc:spChg chg="add mod ord">
          <ac:chgData name="דולב אבוחצירא" userId="d29e86859a9b68c2" providerId="LiveId" clId="{83C50935-21A3-43E3-9C1B-2FB67A33A074}" dt="2022-05-03T13:46:14.106" v="8593" actId="1037"/>
          <ac:spMkLst>
            <pc:docMk/>
            <pc:sldMk cId="2681436740" sldId="1268"/>
            <ac:spMk id="20" creationId="{4EE02E68-5F5E-BA35-5AD7-7B8F59DB7114}"/>
          </ac:spMkLst>
        </pc:spChg>
        <pc:spChg chg="add mod ord">
          <ac:chgData name="דולב אבוחצירא" userId="d29e86859a9b68c2" providerId="LiveId" clId="{83C50935-21A3-43E3-9C1B-2FB67A33A074}" dt="2022-05-03T13:46:14.106" v="8593" actId="1037"/>
          <ac:spMkLst>
            <pc:docMk/>
            <pc:sldMk cId="2681436740" sldId="1268"/>
            <ac:spMk id="21" creationId="{3B5FCF62-B127-DC6E-765F-ABBB853C95E7}"/>
          </ac:spMkLst>
        </pc:spChg>
        <pc:spChg chg="add mod ord">
          <ac:chgData name="דולב אבוחצירא" userId="d29e86859a9b68c2" providerId="LiveId" clId="{83C50935-21A3-43E3-9C1B-2FB67A33A074}" dt="2022-05-03T13:46:14.106" v="8593" actId="1037"/>
          <ac:spMkLst>
            <pc:docMk/>
            <pc:sldMk cId="2681436740" sldId="1268"/>
            <ac:spMk id="22" creationId="{993EBFD1-1551-F5A0-E618-DB2DF1D79E52}"/>
          </ac:spMkLst>
        </pc:spChg>
        <pc:spChg chg="add mod ord">
          <ac:chgData name="דולב אבוחצירא" userId="d29e86859a9b68c2" providerId="LiveId" clId="{83C50935-21A3-43E3-9C1B-2FB67A33A074}" dt="2022-05-03T13:46:14.106" v="8593" actId="1037"/>
          <ac:spMkLst>
            <pc:docMk/>
            <pc:sldMk cId="2681436740" sldId="1268"/>
            <ac:spMk id="23" creationId="{37C68C8C-BF38-3BE6-B6FD-373B7D8677A3}"/>
          </ac:spMkLst>
        </pc:spChg>
        <pc:spChg chg="add mod">
          <ac:chgData name="דולב אבוחצירא" userId="d29e86859a9b68c2" providerId="LiveId" clId="{83C50935-21A3-43E3-9C1B-2FB67A33A074}" dt="2022-05-03T13:46:07.202" v="8565" actId="255"/>
          <ac:spMkLst>
            <pc:docMk/>
            <pc:sldMk cId="2681436740" sldId="1268"/>
            <ac:spMk id="25" creationId="{13F9649B-74F5-E8FC-F3F8-FF9B4E64F163}"/>
          </ac:spMkLst>
        </pc:spChg>
        <pc:spChg chg="add del mod">
          <ac:chgData name="דולב אבוחצירא" userId="d29e86859a9b68c2" providerId="LiveId" clId="{83C50935-21A3-43E3-9C1B-2FB67A33A074}" dt="2022-05-03T13:43:37.495" v="8521"/>
          <ac:spMkLst>
            <pc:docMk/>
            <pc:sldMk cId="2681436740" sldId="1268"/>
            <ac:spMk id="63" creationId="{515C3BC8-06A1-B99E-7B4F-A111F12BC70E}"/>
          </ac:spMkLst>
        </pc:spChg>
        <pc:picChg chg="add del mod">
          <ac:chgData name="דולב אבוחצירא" userId="d29e86859a9b68c2" providerId="LiveId" clId="{83C50935-21A3-43E3-9C1B-2FB67A33A074}" dt="2022-05-03T09:50:12.192" v="6084" actId="478"/>
          <ac:picMkLst>
            <pc:docMk/>
            <pc:sldMk cId="2681436740" sldId="1268"/>
            <ac:picMk id="3" creationId="{691673D0-9766-5621-452D-28622F235278}"/>
          </ac:picMkLst>
        </pc:picChg>
        <pc:picChg chg="add del mod">
          <ac:chgData name="דולב אבוחצירא" userId="d29e86859a9b68c2" providerId="LiveId" clId="{83C50935-21A3-43E3-9C1B-2FB67A33A074}" dt="2022-05-03T09:49:42.266" v="6080" actId="478"/>
          <ac:picMkLst>
            <pc:docMk/>
            <pc:sldMk cId="2681436740" sldId="1268"/>
            <ac:picMk id="4" creationId="{789458FD-7E88-5029-FD76-6DEA3D892B06}"/>
          </ac:picMkLst>
        </pc:picChg>
        <pc:picChg chg="add mod">
          <ac:chgData name="דולב אבוחצירא" userId="d29e86859a9b68c2" providerId="LiveId" clId="{83C50935-21A3-43E3-9C1B-2FB67A33A074}" dt="2022-05-17T08:39:56.881" v="16167" actId="1076"/>
          <ac:picMkLst>
            <pc:docMk/>
            <pc:sldMk cId="2681436740" sldId="1268"/>
            <ac:picMk id="5" creationId="{7AB0FFFB-9B2A-0ABD-3D43-7FC99667C52C}"/>
          </ac:picMkLst>
        </pc:picChg>
        <pc:picChg chg="add del mod">
          <ac:chgData name="דולב אבוחצירא" userId="d29e86859a9b68c2" providerId="LiveId" clId="{83C50935-21A3-43E3-9C1B-2FB67A33A074}" dt="2022-05-03T13:00:02.070" v="8273" actId="478"/>
          <ac:picMkLst>
            <pc:docMk/>
            <pc:sldMk cId="2681436740" sldId="1268"/>
            <ac:picMk id="11" creationId="{1B38B72A-66D5-39B7-0F52-9115AED3B746}"/>
          </ac:picMkLst>
        </pc:picChg>
        <pc:picChg chg="add del mod">
          <ac:chgData name="דולב אבוחצירא" userId="d29e86859a9b68c2" providerId="LiveId" clId="{83C50935-21A3-43E3-9C1B-2FB67A33A074}" dt="2022-05-03T13:00:02.070" v="8273" actId="478"/>
          <ac:picMkLst>
            <pc:docMk/>
            <pc:sldMk cId="2681436740" sldId="1268"/>
            <ac:picMk id="12" creationId="{65E528C3-2C3D-A5CA-8884-447DA3350751}"/>
          </ac:picMkLst>
        </pc:picChg>
        <pc:picChg chg="add del">
          <ac:chgData name="דולב אבוחצירא" userId="d29e86859a9b68c2" providerId="LiveId" clId="{83C50935-21A3-43E3-9C1B-2FB67A33A074}" dt="2022-05-03T13:30:18.444" v="8276" actId="478"/>
          <ac:picMkLst>
            <pc:docMk/>
            <pc:sldMk cId="2681436740" sldId="1268"/>
            <ac:picMk id="16" creationId="{F4D4CE92-AD6E-D21C-A4D4-45A56FA55289}"/>
          </ac:picMkLst>
        </pc:picChg>
        <pc:picChg chg="add del mod">
          <ac:chgData name="דולב אבוחצירא" userId="d29e86859a9b68c2" providerId="LiveId" clId="{83C50935-21A3-43E3-9C1B-2FB67A33A074}" dt="2022-05-17T08:38:57.353" v="16152" actId="478"/>
          <ac:picMkLst>
            <pc:docMk/>
            <pc:sldMk cId="2681436740" sldId="1268"/>
            <ac:picMk id="19" creationId="{967DE17E-6305-68D7-F948-62C74CB47BC6}"/>
          </ac:picMkLst>
        </pc:picChg>
        <pc:cxnChg chg="add del mod">
          <ac:chgData name="דולב אבוחצירא" userId="d29e86859a9b68c2" providerId="LiveId" clId="{83C50935-21A3-43E3-9C1B-2FB67A33A074}" dt="2022-05-03T13:38:25.325" v="8459" actId="478"/>
          <ac:cxnSpMkLst>
            <pc:docMk/>
            <pc:sldMk cId="2681436740" sldId="1268"/>
            <ac:cxnSpMk id="27" creationId="{CF65A4E4-0694-363C-9F80-9F818EA52841}"/>
          </ac:cxnSpMkLst>
        </pc:cxnChg>
        <pc:cxnChg chg="add mod ord">
          <ac:chgData name="דולב אבוחצירא" userId="d29e86859a9b68c2" providerId="LiveId" clId="{83C50935-21A3-43E3-9C1B-2FB67A33A074}" dt="2022-05-17T08:40:13.732" v="16169" actId="14100"/>
          <ac:cxnSpMkLst>
            <pc:docMk/>
            <pc:sldMk cId="2681436740" sldId="1268"/>
            <ac:cxnSpMk id="42" creationId="{66627DB2-A877-E55B-97DE-E631E471BE9D}"/>
          </ac:cxnSpMkLst>
        </pc:cxnChg>
        <pc:cxnChg chg="add del">
          <ac:chgData name="דולב אבוחצירא" userId="d29e86859a9b68c2" providerId="LiveId" clId="{83C50935-21A3-43E3-9C1B-2FB67A33A074}" dt="2022-05-03T13:40:06.305" v="8481" actId="478"/>
          <ac:cxnSpMkLst>
            <pc:docMk/>
            <pc:sldMk cId="2681436740" sldId="1268"/>
            <ac:cxnSpMk id="57" creationId="{4C6837B4-C603-58D2-552F-B62DEFF33E2C}"/>
          </ac:cxnSpMkLst>
        </pc:cxnChg>
        <pc:cxnChg chg="add mod ord">
          <ac:chgData name="דולב אבוחצירא" userId="d29e86859a9b68c2" providerId="LiveId" clId="{83C50935-21A3-43E3-9C1B-2FB67A33A074}" dt="2022-05-17T08:40:19.335" v="16171" actId="14100"/>
          <ac:cxnSpMkLst>
            <pc:docMk/>
            <pc:sldMk cId="2681436740" sldId="1268"/>
            <ac:cxnSpMk id="61" creationId="{7022C0A1-0676-8FA3-30DB-5837F61A50BB}"/>
          </ac:cxnSpMkLst>
        </pc:cxnChg>
      </pc:sldChg>
      <pc:sldChg chg="addSp delSp modSp add mod ord modTransition setBg">
        <pc:chgData name="דולב אבוחצירא" userId="d29e86859a9b68c2" providerId="LiveId" clId="{83C50935-21A3-43E3-9C1B-2FB67A33A074}" dt="2022-05-13T08:30:02.025" v="11563" actId="255"/>
        <pc:sldMkLst>
          <pc:docMk/>
          <pc:sldMk cId="3785055412" sldId="1269"/>
        </pc:sldMkLst>
        <pc:spChg chg="add del mod">
          <ac:chgData name="דולב אבוחצירא" userId="d29e86859a9b68c2" providerId="LiveId" clId="{83C50935-21A3-43E3-9C1B-2FB67A33A074}" dt="2022-05-02T12:25:27.058" v="6010" actId="478"/>
          <ac:spMkLst>
            <pc:docMk/>
            <pc:sldMk cId="3785055412" sldId="1269"/>
            <ac:spMk id="5" creationId="{8AEB9D02-6B8B-85DE-45DE-CD64D205D21E}"/>
          </ac:spMkLst>
        </pc:spChg>
        <pc:spChg chg="add del mod">
          <ac:chgData name="דולב אבוחצירא" userId="d29e86859a9b68c2" providerId="LiveId" clId="{83C50935-21A3-43E3-9C1B-2FB67A33A074}" dt="2022-05-03T13:52:55.913" v="8629" actId="478"/>
          <ac:spMkLst>
            <pc:docMk/>
            <pc:sldMk cId="3785055412" sldId="1269"/>
            <ac:spMk id="6" creationId="{192B4009-0899-D97E-270C-8D1B5501DCA8}"/>
          </ac:spMkLst>
        </pc:spChg>
        <pc:spChg chg="del">
          <ac:chgData name="דולב אבוחצירא" userId="d29e86859a9b68c2" providerId="LiveId" clId="{83C50935-21A3-43E3-9C1B-2FB67A33A074}" dt="2022-05-02T12:25:23.743" v="6008" actId="478"/>
          <ac:spMkLst>
            <pc:docMk/>
            <pc:sldMk cId="3785055412" sldId="1269"/>
            <ac:spMk id="6" creationId="{D83F094F-5E61-4D61-8495-BABC88C2CDC3}"/>
          </ac:spMkLst>
        </pc:spChg>
        <pc:spChg chg="add mod">
          <ac:chgData name="דולב אבוחצירא" userId="d29e86859a9b68c2" providerId="LiveId" clId="{83C50935-21A3-43E3-9C1B-2FB67A33A074}" dt="2022-05-03T13:53:17.979" v="8633" actId="1076"/>
          <ac:spMkLst>
            <pc:docMk/>
            <pc:sldMk cId="3785055412" sldId="1269"/>
            <ac:spMk id="7" creationId="{31C180E7-1875-D37C-9FFF-6FAD36DD37E5}"/>
          </ac:spMkLst>
        </pc:spChg>
        <pc:spChg chg="del">
          <ac:chgData name="דולב אבוחצירא" userId="d29e86859a9b68c2" providerId="LiveId" clId="{83C50935-21A3-43E3-9C1B-2FB67A33A074}" dt="2022-05-02T12:25:09.121" v="6002" actId="478"/>
          <ac:spMkLst>
            <pc:docMk/>
            <pc:sldMk cId="3785055412" sldId="1269"/>
            <ac:spMk id="7" creationId="{BD2B6454-1CF5-4ACD-AA61-287A5150321B}"/>
          </ac:spMkLst>
        </pc:spChg>
        <pc:spChg chg="add del mod">
          <ac:chgData name="דולב אבוחצירא" userId="d29e86859a9b68c2" providerId="LiveId" clId="{83C50935-21A3-43E3-9C1B-2FB67A33A074}" dt="2022-05-03T13:50:31.607" v="8599" actId="478"/>
          <ac:spMkLst>
            <pc:docMk/>
            <pc:sldMk cId="3785055412" sldId="1269"/>
            <ac:spMk id="8" creationId="{4A60D236-D338-45E1-083F-7DD7401AA983}"/>
          </ac:spMkLst>
        </pc:spChg>
        <pc:spChg chg="add mod">
          <ac:chgData name="דולב אבוחצירא" userId="d29e86859a9b68c2" providerId="LiveId" clId="{83C50935-21A3-43E3-9C1B-2FB67A33A074}" dt="2022-05-03T13:53:05.995" v="8630" actId="1076"/>
          <ac:spMkLst>
            <pc:docMk/>
            <pc:sldMk cId="3785055412" sldId="1269"/>
            <ac:spMk id="9" creationId="{86C7440E-589B-2A34-5FB2-24C99CEB0C2C}"/>
          </ac:spMkLst>
        </pc:spChg>
        <pc:spChg chg="del mod">
          <ac:chgData name="דולב אבוחצירא" userId="d29e86859a9b68c2" providerId="LiveId" clId="{83C50935-21A3-43E3-9C1B-2FB67A33A074}" dt="2022-05-02T12:25:09.121" v="6002" actId="478"/>
          <ac:spMkLst>
            <pc:docMk/>
            <pc:sldMk cId="3785055412" sldId="1269"/>
            <ac:spMk id="9" creationId="{B5E12232-136A-427E-A49F-D26EFF7F0B66}"/>
          </ac:spMkLst>
        </pc:spChg>
        <pc:spChg chg="add mod">
          <ac:chgData name="דולב אבוחצירא" userId="d29e86859a9b68c2" providerId="LiveId" clId="{83C50935-21A3-43E3-9C1B-2FB67A33A074}" dt="2022-05-02T12:25:36.071" v="6011"/>
          <ac:spMkLst>
            <pc:docMk/>
            <pc:sldMk cId="3785055412" sldId="1269"/>
            <ac:spMk id="10" creationId="{C665DDA3-5503-17F7-A562-C8611BB51C63}"/>
          </ac:spMkLst>
        </pc:spChg>
        <pc:spChg chg="add mod">
          <ac:chgData name="דולב אבוחצירא" userId="d29e86859a9b68c2" providerId="LiveId" clId="{83C50935-21A3-43E3-9C1B-2FB67A33A074}" dt="2022-05-02T12:33:50.251" v="6050" actId="14100"/>
          <ac:spMkLst>
            <pc:docMk/>
            <pc:sldMk cId="3785055412" sldId="1269"/>
            <ac:spMk id="11" creationId="{9ADD3DB2-1EAE-2022-BF57-BF7CCEF91279}"/>
          </ac:spMkLst>
        </pc:spChg>
        <pc:spChg chg="add mod">
          <ac:chgData name="דולב אבוחצירא" userId="d29e86859a9b68c2" providerId="LiveId" clId="{83C50935-21A3-43E3-9C1B-2FB67A33A074}" dt="2022-05-13T08:30:02.025" v="11563" actId="255"/>
          <ac:spMkLst>
            <pc:docMk/>
            <pc:sldMk cId="3785055412" sldId="1269"/>
            <ac:spMk id="12" creationId="{9F272660-7384-6302-987E-2197234EBAAD}"/>
          </ac:spMkLst>
        </pc:spChg>
      </pc:sldChg>
      <pc:sldChg chg="addSp delSp modSp add mod ord setBg modClrScheme modAnim chgLayout">
        <pc:chgData name="דולב אבוחצירא" userId="d29e86859a9b68c2" providerId="LiveId" clId="{83C50935-21A3-43E3-9C1B-2FB67A33A074}" dt="2022-05-17T08:12:56.117" v="16116" actId="1076"/>
        <pc:sldMkLst>
          <pc:docMk/>
          <pc:sldMk cId="3207186666" sldId="1270"/>
        </pc:sldMkLst>
        <pc:spChg chg="add mod">
          <ac:chgData name="דולב אבוחצירא" userId="d29e86859a9b68c2" providerId="LiveId" clId="{83C50935-21A3-43E3-9C1B-2FB67A33A074}" dt="2022-05-17T08:12:49.455" v="16114" actId="1076"/>
          <ac:spMkLst>
            <pc:docMk/>
            <pc:sldMk cId="3207186666" sldId="1270"/>
            <ac:spMk id="2" creationId="{DE1B8F23-8CB8-375F-4E41-70CCB4C5C0D5}"/>
          </ac:spMkLst>
        </pc:spChg>
        <pc:spChg chg="add del mod">
          <ac:chgData name="דולב אבוחצירא" userId="d29e86859a9b68c2" providerId="LiveId" clId="{83C50935-21A3-43E3-9C1B-2FB67A33A074}" dt="2022-05-03T12:25:27.882" v="7608" actId="478"/>
          <ac:spMkLst>
            <pc:docMk/>
            <pc:sldMk cId="3207186666" sldId="1270"/>
            <ac:spMk id="3" creationId="{06D35634-A2EF-898E-C892-492F8ED7F0F9}"/>
          </ac:spMkLst>
        </pc:spChg>
        <pc:spChg chg="add del mod ord">
          <ac:chgData name="דולב אבוחצירא" userId="d29e86859a9b68c2" providerId="LiveId" clId="{83C50935-21A3-43E3-9C1B-2FB67A33A074}" dt="2022-05-17T07:52:07.696" v="16076" actId="931"/>
          <ac:spMkLst>
            <pc:docMk/>
            <pc:sldMk cId="3207186666" sldId="1270"/>
            <ac:spMk id="3" creationId="{10F7764C-55EF-196C-7135-BF11AC903697}"/>
          </ac:spMkLst>
        </pc:spChg>
        <pc:spChg chg="add mod">
          <ac:chgData name="דולב אבוחצירא" userId="d29e86859a9b68c2" providerId="LiveId" clId="{83C50935-21A3-43E3-9C1B-2FB67A33A074}" dt="2022-05-17T08:12:49.455" v="16114" actId="1076"/>
          <ac:spMkLst>
            <pc:docMk/>
            <pc:sldMk cId="3207186666" sldId="1270"/>
            <ac:spMk id="4" creationId="{17C9E164-F7D7-FB26-ECD2-BFCF71B11305}"/>
          </ac:spMkLst>
        </pc:spChg>
        <pc:spChg chg="add mod">
          <ac:chgData name="דולב אבוחצירא" userId="d29e86859a9b68c2" providerId="LiveId" clId="{83C50935-21A3-43E3-9C1B-2FB67A33A074}" dt="2022-05-17T08:12:49.455" v="16114" actId="1076"/>
          <ac:spMkLst>
            <pc:docMk/>
            <pc:sldMk cId="3207186666" sldId="1270"/>
            <ac:spMk id="5" creationId="{65DBEB46-5AE3-5B38-B672-98B29CB87BF7}"/>
          </ac:spMkLst>
        </pc:spChg>
        <pc:spChg chg="mod">
          <ac:chgData name="דולב אבוחצירא" userId="d29e86859a9b68c2" providerId="LiveId" clId="{83C50935-21A3-43E3-9C1B-2FB67A33A074}" dt="2022-05-17T08:12:49.455" v="16114" actId="1076"/>
          <ac:spMkLst>
            <pc:docMk/>
            <pc:sldMk cId="3207186666" sldId="1270"/>
            <ac:spMk id="6" creationId="{D83F094F-5E61-4D61-8495-BABC88C2CDC3}"/>
          </ac:spMkLst>
        </pc:spChg>
        <pc:spChg chg="mod">
          <ac:chgData name="דולב אבוחצירא" userId="d29e86859a9b68c2" providerId="LiveId" clId="{83C50935-21A3-43E3-9C1B-2FB67A33A074}" dt="2022-05-17T08:12:49.455" v="16114" actId="1076"/>
          <ac:spMkLst>
            <pc:docMk/>
            <pc:sldMk cId="3207186666" sldId="1270"/>
            <ac:spMk id="7" creationId="{BD2B6454-1CF5-4ACD-AA61-287A5150321B}"/>
          </ac:spMkLst>
        </pc:spChg>
        <pc:spChg chg="add mod">
          <ac:chgData name="דולב אבוחצירא" userId="d29e86859a9b68c2" providerId="LiveId" clId="{83C50935-21A3-43E3-9C1B-2FB67A33A074}" dt="2022-05-17T08:12:49.455" v="16114" actId="1076"/>
          <ac:spMkLst>
            <pc:docMk/>
            <pc:sldMk cId="3207186666" sldId="1270"/>
            <ac:spMk id="8" creationId="{9613FFE7-D97C-0CE0-A575-97A3FF6E50EC}"/>
          </ac:spMkLst>
        </pc:spChg>
        <pc:spChg chg="mod">
          <ac:chgData name="דולב אבוחצירא" userId="d29e86859a9b68c2" providerId="LiveId" clId="{83C50935-21A3-43E3-9C1B-2FB67A33A074}" dt="2022-05-17T08:12:49.455" v="16114" actId="1076"/>
          <ac:spMkLst>
            <pc:docMk/>
            <pc:sldMk cId="3207186666" sldId="1270"/>
            <ac:spMk id="9" creationId="{B5E12232-136A-427E-A49F-D26EFF7F0B66}"/>
          </ac:spMkLst>
        </pc:spChg>
        <pc:picChg chg="add del mod">
          <ac:chgData name="דולב אבוחצירא" userId="d29e86859a9b68c2" providerId="LiveId" clId="{83C50935-21A3-43E3-9C1B-2FB67A33A074}" dt="2022-05-17T07:51:10.500" v="16071" actId="478"/>
          <ac:picMkLst>
            <pc:docMk/>
            <pc:sldMk cId="3207186666" sldId="1270"/>
            <ac:picMk id="10" creationId="{C3138074-A1E3-E1D3-872E-1FF6D717E58A}"/>
          </ac:picMkLst>
        </pc:picChg>
        <pc:picChg chg="add del">
          <ac:chgData name="דולב אבוחצירא" userId="d29e86859a9b68c2" providerId="LiveId" clId="{83C50935-21A3-43E3-9C1B-2FB67A33A074}" dt="2022-05-03T13:48:58.859" v="8595" actId="22"/>
          <ac:picMkLst>
            <pc:docMk/>
            <pc:sldMk cId="3207186666" sldId="1270"/>
            <ac:picMk id="12" creationId="{65F343F5-E160-E99B-D807-02E8AB91F87C}"/>
          </ac:picMkLst>
        </pc:picChg>
        <pc:picChg chg="add del mod">
          <ac:chgData name="דולב אבוחצירא" userId="d29e86859a9b68c2" providerId="LiveId" clId="{83C50935-21A3-43E3-9C1B-2FB67A33A074}" dt="2022-05-17T07:51:58.756" v="16075" actId="931"/>
          <ac:picMkLst>
            <pc:docMk/>
            <pc:sldMk cId="3207186666" sldId="1270"/>
            <ac:picMk id="12" creationId="{7E43CD87-4F5C-6DFC-1494-91714AA0ED3F}"/>
          </ac:picMkLst>
        </pc:picChg>
        <pc:picChg chg="add mod">
          <ac:chgData name="דולב אבוחצירא" userId="d29e86859a9b68c2" providerId="LiveId" clId="{83C50935-21A3-43E3-9C1B-2FB67A33A074}" dt="2022-05-17T08:12:56.117" v="16116" actId="1076"/>
          <ac:picMkLst>
            <pc:docMk/>
            <pc:sldMk cId="3207186666" sldId="1270"/>
            <ac:picMk id="14" creationId="{4F2A95B5-7106-EA9E-6483-9654606D4A9F}"/>
          </ac:picMkLst>
        </pc:picChg>
      </pc:sldChg>
      <pc:sldChg chg="addSp delSp modSp add mod setBg modClrScheme delAnim modAnim chgLayout">
        <pc:chgData name="דולב אבוחצירא" userId="d29e86859a9b68c2" providerId="LiveId" clId="{83C50935-21A3-43E3-9C1B-2FB67A33A074}" dt="2022-05-13T15:03:51.311" v="12669" actId="14100"/>
        <pc:sldMkLst>
          <pc:docMk/>
          <pc:sldMk cId="2052633623" sldId="1271"/>
        </pc:sldMkLst>
        <pc:spChg chg="add del mod ord">
          <ac:chgData name="דולב אבוחצירא" userId="d29e86859a9b68c2" providerId="LiveId" clId="{83C50935-21A3-43E3-9C1B-2FB67A33A074}" dt="2022-05-13T10:02:39.492" v="12334" actId="931"/>
          <ac:spMkLst>
            <pc:docMk/>
            <pc:sldMk cId="2052633623" sldId="1271"/>
            <ac:spMk id="2" creationId="{402A928A-1DD5-4588-FFAE-EAE314EA1F2D}"/>
          </ac:spMkLst>
        </pc:spChg>
        <pc:spChg chg="add del mod">
          <ac:chgData name="דולב אבוחצירא" userId="d29e86859a9b68c2" providerId="LiveId" clId="{83C50935-21A3-43E3-9C1B-2FB67A33A074}" dt="2022-05-13T14:52:00.436" v="12433" actId="931"/>
          <ac:spMkLst>
            <pc:docMk/>
            <pc:sldMk cId="2052633623" sldId="1271"/>
            <ac:spMk id="3" creationId="{98309497-446D-4646-85D5-25127B219B4E}"/>
          </ac:spMkLst>
        </pc:spChg>
        <pc:spChg chg="add del mod">
          <ac:chgData name="דולב אבוחצירא" userId="d29e86859a9b68c2" providerId="LiveId" clId="{83C50935-21A3-43E3-9C1B-2FB67A33A074}" dt="2022-05-07T15:13:20.126" v="10747" actId="478"/>
          <ac:spMkLst>
            <pc:docMk/>
            <pc:sldMk cId="2052633623" sldId="1271"/>
            <ac:spMk id="4" creationId="{4F1FB465-31BD-B572-AD81-334F13FF1DDF}"/>
          </ac:spMkLst>
        </pc:spChg>
        <pc:spChg chg="add del mod">
          <ac:chgData name="דולב אבוחצירא" userId="d29e86859a9b68c2" providerId="LiveId" clId="{83C50935-21A3-43E3-9C1B-2FB67A33A074}" dt="2022-05-07T15:13:20.126" v="10747" actId="478"/>
          <ac:spMkLst>
            <pc:docMk/>
            <pc:sldMk cId="2052633623" sldId="1271"/>
            <ac:spMk id="5" creationId="{4CBC1E4F-BA44-E460-3B47-03173BCCDDA9}"/>
          </ac:spMkLst>
        </pc:spChg>
        <pc:spChg chg="add del mod ord">
          <ac:chgData name="דולב אבוחצירא" userId="d29e86859a9b68c2" providerId="LiveId" clId="{83C50935-21A3-43E3-9C1B-2FB67A33A074}" dt="2022-05-13T10:06:49.414" v="12425" actId="931"/>
          <ac:spMkLst>
            <pc:docMk/>
            <pc:sldMk cId="2052633623" sldId="1271"/>
            <ac:spMk id="5" creationId="{ED91C6A1-B4C0-7015-164D-6C2E8C7FDBBD}"/>
          </ac:spMkLst>
        </pc:spChg>
        <pc:spChg chg="add del mod">
          <ac:chgData name="דולב אבוחצירא" userId="d29e86859a9b68c2" providerId="LiveId" clId="{83C50935-21A3-43E3-9C1B-2FB67A33A074}" dt="2022-05-13T14:52:23.357" v="12440" actId="478"/>
          <ac:spMkLst>
            <pc:docMk/>
            <pc:sldMk cId="2052633623" sldId="1271"/>
            <ac:spMk id="6" creationId="{2306600A-EE85-DEFF-3462-8BD57017A259}"/>
          </ac:spMkLst>
        </pc:spChg>
        <pc:spChg chg="add del mod">
          <ac:chgData name="דולב אבוחצירא" userId="d29e86859a9b68c2" providerId="LiveId" clId="{83C50935-21A3-43E3-9C1B-2FB67A33A074}" dt="2022-05-07T13:46:20.325" v="10489" actId="478"/>
          <ac:spMkLst>
            <pc:docMk/>
            <pc:sldMk cId="2052633623" sldId="1271"/>
            <ac:spMk id="6" creationId="{473725CA-16A5-3C23-D2DD-DD7300E97F73}"/>
          </ac:spMkLst>
        </pc:spChg>
        <pc:spChg chg="add del mod">
          <ac:chgData name="דולב אבוחצירא" userId="d29e86859a9b68c2" providerId="LiveId" clId="{83C50935-21A3-43E3-9C1B-2FB67A33A074}" dt="2022-05-04T13:07:25.403" v="8690" actId="478"/>
          <ac:spMkLst>
            <pc:docMk/>
            <pc:sldMk cId="2052633623" sldId="1271"/>
            <ac:spMk id="6" creationId="{D83F094F-5E61-4D61-8495-BABC88C2CDC3}"/>
          </ac:spMkLst>
        </pc:spChg>
        <pc:spChg chg="add del mod">
          <ac:chgData name="דולב אבוחצירא" userId="d29e86859a9b68c2" providerId="LiveId" clId="{83C50935-21A3-43E3-9C1B-2FB67A33A074}" dt="2022-05-07T13:43:55.228" v="10432" actId="478"/>
          <ac:spMkLst>
            <pc:docMk/>
            <pc:sldMk cId="2052633623" sldId="1271"/>
            <ac:spMk id="7" creationId="{BD2B6454-1CF5-4ACD-AA61-287A5150321B}"/>
          </ac:spMkLst>
        </pc:spChg>
        <pc:spChg chg="add del mod">
          <ac:chgData name="דולב אבוחצירא" userId="d29e86859a9b68c2" providerId="LiveId" clId="{83C50935-21A3-43E3-9C1B-2FB67A33A074}" dt="2022-05-13T14:58:19.868" v="12480" actId="478"/>
          <ac:spMkLst>
            <pc:docMk/>
            <pc:sldMk cId="2052633623" sldId="1271"/>
            <ac:spMk id="8" creationId="{29DD209D-32C1-86F0-3064-60D358337DDC}"/>
          </ac:spMkLst>
        </pc:spChg>
        <pc:spChg chg="add del mod">
          <ac:chgData name="דולב אבוחצירא" userId="d29e86859a9b68c2" providerId="LiveId" clId="{83C50935-21A3-43E3-9C1B-2FB67A33A074}" dt="2022-05-07T13:43:57.682" v="10433" actId="478"/>
          <ac:spMkLst>
            <pc:docMk/>
            <pc:sldMk cId="2052633623" sldId="1271"/>
            <ac:spMk id="9" creationId="{B5E12232-136A-427E-A49F-D26EFF7F0B66}"/>
          </ac:spMkLst>
        </pc:spChg>
        <pc:spChg chg="add del mod">
          <ac:chgData name="דולב אבוחצירא" userId="d29e86859a9b68c2" providerId="LiveId" clId="{83C50935-21A3-43E3-9C1B-2FB67A33A074}" dt="2022-05-13T14:58:19.868" v="12480" actId="478"/>
          <ac:spMkLst>
            <pc:docMk/>
            <pc:sldMk cId="2052633623" sldId="1271"/>
            <ac:spMk id="10" creationId="{5599920C-AEE5-8ED5-7B2E-7A38A511BEED}"/>
          </ac:spMkLst>
        </pc:spChg>
        <pc:spChg chg="add del mod">
          <ac:chgData name="דולב אבוחצירא" userId="d29e86859a9b68c2" providerId="LiveId" clId="{83C50935-21A3-43E3-9C1B-2FB67A33A074}" dt="2022-05-13T14:58:19.868" v="12480" actId="478"/>
          <ac:spMkLst>
            <pc:docMk/>
            <pc:sldMk cId="2052633623" sldId="1271"/>
            <ac:spMk id="11" creationId="{EC5EFEA5-4AA9-120D-04A5-B4B3DC62B84C}"/>
          </ac:spMkLst>
        </pc:spChg>
        <pc:spChg chg="add del mod">
          <ac:chgData name="דולב אבוחצירא" userId="d29e86859a9b68c2" providerId="LiveId" clId="{83C50935-21A3-43E3-9C1B-2FB67A33A074}" dt="2022-05-04T13:12:46.892" v="8761" actId="478"/>
          <ac:spMkLst>
            <pc:docMk/>
            <pc:sldMk cId="2052633623" sldId="1271"/>
            <ac:spMk id="12" creationId="{9B664458-8C7C-7FD8-3F5B-891F42D6AC15}"/>
          </ac:spMkLst>
        </pc:spChg>
        <pc:spChg chg="add del mod">
          <ac:chgData name="דולב אבוחצירא" userId="d29e86859a9b68c2" providerId="LiveId" clId="{83C50935-21A3-43E3-9C1B-2FB67A33A074}" dt="2022-05-07T15:13:20.126" v="10747" actId="478"/>
          <ac:spMkLst>
            <pc:docMk/>
            <pc:sldMk cId="2052633623" sldId="1271"/>
            <ac:spMk id="12" creationId="{CC1FEE39-0DF8-B110-13BB-B0FB8610B80E}"/>
          </ac:spMkLst>
        </pc:spChg>
        <pc:spChg chg="add del mod">
          <ac:chgData name="דולב אבוחצירא" userId="d29e86859a9b68c2" providerId="LiveId" clId="{83C50935-21A3-43E3-9C1B-2FB67A33A074}" dt="2022-05-04T13:12:36.966" v="8755" actId="478"/>
          <ac:spMkLst>
            <pc:docMk/>
            <pc:sldMk cId="2052633623" sldId="1271"/>
            <ac:spMk id="13" creationId="{3F1EA9A2-2E82-904A-541B-E4AB02B288B4}"/>
          </ac:spMkLst>
        </pc:spChg>
        <pc:spChg chg="add del mod ord">
          <ac:chgData name="דולב אבוחצירא" userId="d29e86859a9b68c2" providerId="LiveId" clId="{83C50935-21A3-43E3-9C1B-2FB67A33A074}" dt="2022-05-13T14:58:19.868" v="12480" actId="478"/>
          <ac:spMkLst>
            <pc:docMk/>
            <pc:sldMk cId="2052633623" sldId="1271"/>
            <ac:spMk id="13" creationId="{8511B998-05D5-7A00-E81D-C1A95D082DF4}"/>
          </ac:spMkLst>
        </pc:spChg>
        <pc:spChg chg="add del mod">
          <ac:chgData name="דולב אבוחצירא" userId="d29e86859a9b68c2" providerId="LiveId" clId="{83C50935-21A3-43E3-9C1B-2FB67A33A074}" dt="2022-05-07T15:13:20.126" v="10747" actId="478"/>
          <ac:spMkLst>
            <pc:docMk/>
            <pc:sldMk cId="2052633623" sldId="1271"/>
            <ac:spMk id="14" creationId="{0CF52FDE-E3A4-7891-F6BC-775DC23BFD65}"/>
          </ac:spMkLst>
        </pc:spChg>
        <pc:spChg chg="add del mod">
          <ac:chgData name="דולב אבוחצירא" userId="d29e86859a9b68c2" providerId="LiveId" clId="{83C50935-21A3-43E3-9C1B-2FB67A33A074}" dt="2022-05-04T13:12:57.106" v="8766" actId="478"/>
          <ac:spMkLst>
            <pc:docMk/>
            <pc:sldMk cId="2052633623" sldId="1271"/>
            <ac:spMk id="14" creationId="{95F721D1-1899-0997-F190-CDD8B0DA843A}"/>
          </ac:spMkLst>
        </pc:spChg>
        <pc:spChg chg="add del mod ord">
          <ac:chgData name="דולב אבוחצירא" userId="d29e86859a9b68c2" providerId="LiveId" clId="{83C50935-21A3-43E3-9C1B-2FB67A33A074}" dt="2022-05-13T14:58:19.868" v="12480" actId="478"/>
          <ac:spMkLst>
            <pc:docMk/>
            <pc:sldMk cId="2052633623" sldId="1271"/>
            <ac:spMk id="14" creationId="{C610C97B-40C7-6A6E-1E08-EA0BD0C95C69}"/>
          </ac:spMkLst>
        </pc:spChg>
        <pc:spChg chg="add del mod ord">
          <ac:chgData name="דולב אבוחצירא" userId="d29e86859a9b68c2" providerId="LiveId" clId="{83C50935-21A3-43E3-9C1B-2FB67A33A074}" dt="2022-05-13T14:58:19.868" v="12480" actId="478"/>
          <ac:spMkLst>
            <pc:docMk/>
            <pc:sldMk cId="2052633623" sldId="1271"/>
            <ac:spMk id="15" creationId="{0673F41B-3880-68B3-5E96-ACB6DDC398C5}"/>
          </ac:spMkLst>
        </pc:spChg>
        <pc:spChg chg="add del mod">
          <ac:chgData name="דולב אבוחצירא" userId="d29e86859a9b68c2" providerId="LiveId" clId="{83C50935-21A3-43E3-9C1B-2FB67A33A074}" dt="2022-05-04T15:22:45.542" v="9828" actId="478"/>
          <ac:spMkLst>
            <pc:docMk/>
            <pc:sldMk cId="2052633623" sldId="1271"/>
            <ac:spMk id="15" creationId="{C04EF5C9-BC79-F21D-BFA7-159C63FB7897}"/>
          </ac:spMkLst>
        </pc:spChg>
        <pc:spChg chg="add del mod">
          <ac:chgData name="דולב אבוחצירא" userId="d29e86859a9b68c2" providerId="LiveId" clId="{83C50935-21A3-43E3-9C1B-2FB67A33A074}" dt="2022-05-07T15:13:20.126" v="10747" actId="478"/>
          <ac:spMkLst>
            <pc:docMk/>
            <pc:sldMk cId="2052633623" sldId="1271"/>
            <ac:spMk id="15" creationId="{CC860BF1-7421-F84A-63D8-AA6FE475B16E}"/>
          </ac:spMkLst>
        </pc:spChg>
        <pc:spChg chg="add del mod">
          <ac:chgData name="דולב אבוחצירא" userId="d29e86859a9b68c2" providerId="LiveId" clId="{83C50935-21A3-43E3-9C1B-2FB67A33A074}" dt="2022-05-13T14:56:15.252" v="12474" actId="478"/>
          <ac:spMkLst>
            <pc:docMk/>
            <pc:sldMk cId="2052633623" sldId="1271"/>
            <ac:spMk id="16" creationId="{BA8BEAB5-6C35-DBB5-DF34-DA862AB9372C}"/>
          </ac:spMkLst>
        </pc:spChg>
        <pc:spChg chg="add del mod">
          <ac:chgData name="דולב אבוחצירא" userId="d29e86859a9b68c2" providerId="LiveId" clId="{83C50935-21A3-43E3-9C1B-2FB67A33A074}" dt="2022-05-04T15:22:45.542" v="9828" actId="478"/>
          <ac:spMkLst>
            <pc:docMk/>
            <pc:sldMk cId="2052633623" sldId="1271"/>
            <ac:spMk id="17" creationId="{67853F7F-2D4B-77B6-81FE-5F2D0F282938}"/>
          </ac:spMkLst>
        </pc:spChg>
        <pc:spChg chg="add mod">
          <ac:chgData name="דולב אבוחצירא" userId="d29e86859a9b68c2" providerId="LiveId" clId="{83C50935-21A3-43E3-9C1B-2FB67A33A074}" dt="2022-05-13T15:03:48.235" v="12668" actId="1076"/>
          <ac:spMkLst>
            <pc:docMk/>
            <pc:sldMk cId="2052633623" sldId="1271"/>
            <ac:spMk id="17" creationId="{B14FAC2D-2DBA-3C97-7D12-901500DDD30B}"/>
          </ac:spMkLst>
        </pc:spChg>
        <pc:spChg chg="add del mod">
          <ac:chgData name="דולב אבוחצירא" userId="d29e86859a9b68c2" providerId="LiveId" clId="{83C50935-21A3-43E3-9C1B-2FB67A33A074}" dt="2022-05-04T15:22:45.542" v="9828" actId="478"/>
          <ac:spMkLst>
            <pc:docMk/>
            <pc:sldMk cId="2052633623" sldId="1271"/>
            <ac:spMk id="19" creationId="{CABFC7C7-3E91-DC3D-63D5-7ADDD793B537}"/>
          </ac:spMkLst>
        </pc:spChg>
        <pc:spChg chg="add del mod">
          <ac:chgData name="דולב אבוחצירא" userId="d29e86859a9b68c2" providerId="LiveId" clId="{83C50935-21A3-43E3-9C1B-2FB67A33A074}" dt="2022-05-04T13:12:08.577" v="8750"/>
          <ac:spMkLst>
            <pc:docMk/>
            <pc:sldMk cId="2052633623" sldId="1271"/>
            <ac:spMk id="20" creationId="{97763970-16C8-3AC7-F760-D7660A9DE51C}"/>
          </ac:spMkLst>
        </pc:spChg>
        <pc:spChg chg="add del mod">
          <ac:chgData name="דולב אבוחצירא" userId="d29e86859a9b68c2" providerId="LiveId" clId="{83C50935-21A3-43E3-9C1B-2FB67A33A074}" dt="2022-05-04T15:22:45.542" v="9828" actId="478"/>
          <ac:spMkLst>
            <pc:docMk/>
            <pc:sldMk cId="2052633623" sldId="1271"/>
            <ac:spMk id="21" creationId="{6D719193-AAB8-6D36-FDFA-2937C501B817}"/>
          </ac:spMkLst>
        </pc:spChg>
        <pc:spChg chg="add del mod">
          <ac:chgData name="דולב אבוחצירא" userId="d29e86859a9b68c2" providerId="LiveId" clId="{83C50935-21A3-43E3-9C1B-2FB67A33A074}" dt="2022-05-04T15:22:45.542" v="9828" actId="478"/>
          <ac:spMkLst>
            <pc:docMk/>
            <pc:sldMk cId="2052633623" sldId="1271"/>
            <ac:spMk id="22" creationId="{FF7DF9D4-1AA4-E19F-F79C-C0EADD364CFE}"/>
          </ac:spMkLst>
        </pc:spChg>
        <pc:spChg chg="add del mod">
          <ac:chgData name="דולב אבוחצירא" userId="d29e86859a9b68c2" providerId="LiveId" clId="{83C50935-21A3-43E3-9C1B-2FB67A33A074}" dt="2022-05-04T15:22:45.542" v="9828" actId="478"/>
          <ac:spMkLst>
            <pc:docMk/>
            <pc:sldMk cId="2052633623" sldId="1271"/>
            <ac:spMk id="23" creationId="{C4D1CACB-8C43-B18D-ACA4-82C4D9C92731}"/>
          </ac:spMkLst>
        </pc:spChg>
        <pc:spChg chg="add del mod">
          <ac:chgData name="דולב אבוחצירא" userId="d29e86859a9b68c2" providerId="LiveId" clId="{83C50935-21A3-43E3-9C1B-2FB67A33A074}" dt="2022-05-04T15:22:45.542" v="9828" actId="478"/>
          <ac:spMkLst>
            <pc:docMk/>
            <pc:sldMk cId="2052633623" sldId="1271"/>
            <ac:spMk id="24" creationId="{2F205B3F-514C-8BF6-496C-3DDC900F3CA8}"/>
          </ac:spMkLst>
        </pc:spChg>
        <pc:spChg chg="add del mod">
          <ac:chgData name="דולב אבוחצירא" userId="d29e86859a9b68c2" providerId="LiveId" clId="{83C50935-21A3-43E3-9C1B-2FB67A33A074}" dt="2022-05-04T13:13:07.873" v="8769"/>
          <ac:spMkLst>
            <pc:docMk/>
            <pc:sldMk cId="2052633623" sldId="1271"/>
            <ac:spMk id="25" creationId="{A757331B-2BE4-8439-0B66-92AE9FF3B882}"/>
          </ac:spMkLst>
        </pc:spChg>
        <pc:spChg chg="add del mod">
          <ac:chgData name="דולב אבוחצירא" userId="d29e86859a9b68c2" providerId="LiveId" clId="{83C50935-21A3-43E3-9C1B-2FB67A33A074}" dt="2022-05-04T15:22:45.542" v="9828" actId="478"/>
          <ac:spMkLst>
            <pc:docMk/>
            <pc:sldMk cId="2052633623" sldId="1271"/>
            <ac:spMk id="26" creationId="{AB9DF455-675D-06DE-598A-CF843055C5CB}"/>
          </ac:spMkLst>
        </pc:spChg>
        <pc:graphicFrameChg chg="add del mod modGraphic">
          <ac:chgData name="דולב אבוחצירא" userId="d29e86859a9b68c2" providerId="LiveId" clId="{83C50935-21A3-43E3-9C1B-2FB67A33A074}" dt="2022-05-07T13:47:24.381" v="10500" actId="478"/>
          <ac:graphicFrameMkLst>
            <pc:docMk/>
            <pc:sldMk cId="2052633623" sldId="1271"/>
            <ac:graphicFrameMk id="2" creationId="{15C121EE-D5E2-FD38-5CB2-055AF2D395B3}"/>
          </ac:graphicFrameMkLst>
        </pc:graphicFrameChg>
        <pc:picChg chg="add del mod ord modCrop">
          <ac:chgData name="דולב אבוחצירא" userId="d29e86859a9b68c2" providerId="LiveId" clId="{83C50935-21A3-43E3-9C1B-2FB67A33A074}" dt="2022-05-13T14:48:13.292" v="12430" actId="478"/>
          <ac:picMkLst>
            <pc:docMk/>
            <pc:sldMk cId="2052633623" sldId="1271"/>
            <ac:picMk id="4" creationId="{78FB7C70-9C3B-6471-1B1E-5FCE50C01096}"/>
          </ac:picMkLst>
        </pc:picChg>
        <pc:picChg chg="add del mod">
          <ac:chgData name="דולב אבוחצירא" userId="d29e86859a9b68c2" providerId="LiveId" clId="{83C50935-21A3-43E3-9C1B-2FB67A33A074}" dt="2022-05-13T14:48:17.835" v="12432" actId="478"/>
          <ac:picMkLst>
            <pc:docMk/>
            <pc:sldMk cId="2052633623" sldId="1271"/>
            <ac:picMk id="7" creationId="{2963901B-7F6D-EEBD-C8DB-6FF2AA8EB2CE}"/>
          </ac:picMkLst>
        </pc:picChg>
        <pc:picChg chg="add mod">
          <ac:chgData name="דולב אבוחצירא" userId="d29e86859a9b68c2" providerId="LiveId" clId="{83C50935-21A3-43E3-9C1B-2FB67A33A074}" dt="2022-05-13T15:03:25.649" v="12666" actId="1076"/>
          <ac:picMkLst>
            <pc:docMk/>
            <pc:sldMk cId="2052633623" sldId="1271"/>
            <ac:picMk id="12" creationId="{8AEB5909-6856-3C2D-829F-BB0DADDCB417}"/>
          </ac:picMkLst>
        </pc:picChg>
        <pc:picChg chg="add del mod">
          <ac:chgData name="דולב אבוחצירא" userId="d29e86859a9b68c2" providerId="LiveId" clId="{83C50935-21A3-43E3-9C1B-2FB67A33A074}" dt="2022-05-07T14:44:31.144" v="10623" actId="478"/>
          <ac:picMkLst>
            <pc:docMk/>
            <pc:sldMk cId="2052633623" sldId="1271"/>
            <ac:picMk id="17" creationId="{42BC4583-179D-BCCB-3354-D60DFDACDDDC}"/>
          </ac:picMkLst>
        </pc:picChg>
        <pc:picChg chg="add del mod">
          <ac:chgData name="דולב אבוחצירא" userId="d29e86859a9b68c2" providerId="LiveId" clId="{83C50935-21A3-43E3-9C1B-2FB67A33A074}" dt="2022-05-07T14:46:37.264" v="10635" actId="478"/>
          <ac:picMkLst>
            <pc:docMk/>
            <pc:sldMk cId="2052633623" sldId="1271"/>
            <ac:picMk id="18" creationId="{ECB14EA3-17F3-118B-B8B5-97C48079FE03}"/>
          </ac:picMkLst>
        </pc:picChg>
        <pc:picChg chg="add del mod">
          <ac:chgData name="דולב אבוחצירא" userId="d29e86859a9b68c2" providerId="LiveId" clId="{83C50935-21A3-43E3-9C1B-2FB67A33A074}" dt="2022-05-07T14:46:52.796" v="10638" actId="478"/>
          <ac:picMkLst>
            <pc:docMk/>
            <pc:sldMk cId="2052633623" sldId="1271"/>
            <ac:picMk id="19" creationId="{AC0274AA-84D5-9F29-491E-687C5DF878B7}"/>
          </ac:picMkLst>
        </pc:picChg>
        <pc:picChg chg="add del mod">
          <ac:chgData name="דולב אבוחצירא" userId="d29e86859a9b68c2" providerId="LiveId" clId="{83C50935-21A3-43E3-9C1B-2FB67A33A074}" dt="2022-05-07T14:47:10.803" v="10648"/>
          <ac:picMkLst>
            <pc:docMk/>
            <pc:sldMk cId="2052633623" sldId="1271"/>
            <ac:picMk id="20" creationId="{7CC44D60-F9A6-4D87-20A9-BF6E85BE3977}"/>
          </ac:picMkLst>
        </pc:picChg>
        <pc:cxnChg chg="add del mod">
          <ac:chgData name="דולב אבוחצירא" userId="d29e86859a9b68c2" providerId="LiveId" clId="{83C50935-21A3-43E3-9C1B-2FB67A33A074}" dt="2022-05-04T13:04:38.337" v="8649" actId="478"/>
          <ac:cxnSpMkLst>
            <pc:docMk/>
            <pc:sldMk cId="2052633623" sldId="1271"/>
            <ac:cxnSpMk id="3" creationId="{6A0B699B-8E56-6E69-2257-D8F17CFE81F6}"/>
          </ac:cxnSpMkLst>
        </pc:cxnChg>
        <pc:cxnChg chg="add del mod">
          <ac:chgData name="דולב אבוחצירא" userId="d29e86859a9b68c2" providerId="LiveId" clId="{83C50935-21A3-43E3-9C1B-2FB67A33A074}" dt="2022-05-04T15:22:45.542" v="9828" actId="478"/>
          <ac:cxnSpMkLst>
            <pc:docMk/>
            <pc:sldMk cId="2052633623" sldId="1271"/>
            <ac:cxnSpMk id="8" creationId="{77B2FA0C-CDF0-3193-5370-9DF641DE43DE}"/>
          </ac:cxnSpMkLst>
        </pc:cxnChg>
        <pc:cxnChg chg="add del mod">
          <ac:chgData name="דולב אבוחצירא" userId="d29e86859a9b68c2" providerId="LiveId" clId="{83C50935-21A3-43E3-9C1B-2FB67A33A074}" dt="2022-05-04T15:22:45.542" v="9828" actId="478"/>
          <ac:cxnSpMkLst>
            <pc:docMk/>
            <pc:sldMk cId="2052633623" sldId="1271"/>
            <ac:cxnSpMk id="10" creationId="{E27176CF-910F-D068-F4F4-6755162E4B19}"/>
          </ac:cxnSpMkLst>
        </pc:cxnChg>
        <pc:cxnChg chg="add mod">
          <ac:chgData name="דולב אבוחצירא" userId="d29e86859a9b68c2" providerId="LiveId" clId="{83C50935-21A3-43E3-9C1B-2FB67A33A074}" dt="2022-05-13T15:03:51.311" v="12669" actId="14100"/>
          <ac:cxnSpMkLst>
            <pc:docMk/>
            <pc:sldMk cId="2052633623" sldId="1271"/>
            <ac:cxnSpMk id="19" creationId="{CFEA4866-5AA6-1469-A818-F559BE72B10E}"/>
          </ac:cxnSpMkLst>
        </pc:cxnChg>
      </pc:sldChg>
      <pc:sldChg chg="addSp delSp modSp add mod ord setBg delAnim modAnim">
        <pc:chgData name="דולב אבוחצירא" userId="d29e86859a9b68c2" providerId="LiveId" clId="{83C50935-21A3-43E3-9C1B-2FB67A33A074}" dt="2022-05-16T18:43:43.678" v="16046" actId="20577"/>
        <pc:sldMkLst>
          <pc:docMk/>
          <pc:sldMk cId="2741315300" sldId="1272"/>
        </pc:sldMkLst>
        <pc:spChg chg="add del mod">
          <ac:chgData name="דולב אבוחצירא" userId="d29e86859a9b68c2" providerId="LiveId" clId="{83C50935-21A3-43E3-9C1B-2FB67A33A074}" dt="2022-05-04T13:38:45.877" v="8950" actId="478"/>
          <ac:spMkLst>
            <pc:docMk/>
            <pc:sldMk cId="2741315300" sldId="1272"/>
            <ac:spMk id="2" creationId="{5BB7143E-395A-8925-CFAD-FC24BF26ED6A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5" creationId="{598A5879-696F-FFE0-0C25-09EF64DF9138}"/>
          </ac:spMkLst>
        </pc:spChg>
        <pc:spChg chg="del">
          <ac:chgData name="דולב אבוחצירא" userId="d29e86859a9b68c2" providerId="LiveId" clId="{83C50935-21A3-43E3-9C1B-2FB67A33A074}" dt="2022-05-04T13:38:45.877" v="8950" actId="478"/>
          <ac:spMkLst>
            <pc:docMk/>
            <pc:sldMk cId="2741315300" sldId="1272"/>
            <ac:spMk id="6" creationId="{D83F094F-5E61-4D61-8495-BABC88C2CDC3}"/>
          </ac:spMkLst>
        </pc:spChg>
        <pc:spChg chg="del">
          <ac:chgData name="דולב אבוחצירא" userId="d29e86859a9b68c2" providerId="LiveId" clId="{83C50935-21A3-43E3-9C1B-2FB67A33A074}" dt="2022-05-04T13:38:45.877" v="8950" actId="478"/>
          <ac:spMkLst>
            <pc:docMk/>
            <pc:sldMk cId="2741315300" sldId="1272"/>
            <ac:spMk id="7" creationId="{BD2B6454-1CF5-4ACD-AA61-287A5150321B}"/>
          </ac:spMkLst>
        </pc:spChg>
        <pc:spChg chg="add del mod">
          <ac:chgData name="דולב אבוחצירא" userId="d29e86859a9b68c2" providerId="LiveId" clId="{83C50935-21A3-43E3-9C1B-2FB67A33A074}" dt="2022-05-04T13:38:45.877" v="8950" actId="478"/>
          <ac:spMkLst>
            <pc:docMk/>
            <pc:sldMk cId="2741315300" sldId="1272"/>
            <ac:spMk id="8" creationId="{DD7BCCCE-2AF3-A165-AD04-683D863368BE}"/>
          </ac:spMkLst>
        </pc:spChg>
        <pc:spChg chg="del">
          <ac:chgData name="דולב אבוחצירא" userId="d29e86859a9b68c2" providerId="LiveId" clId="{83C50935-21A3-43E3-9C1B-2FB67A33A074}" dt="2022-05-04T13:38:45.877" v="8950" actId="478"/>
          <ac:spMkLst>
            <pc:docMk/>
            <pc:sldMk cId="2741315300" sldId="1272"/>
            <ac:spMk id="9" creationId="{B5E12232-136A-427E-A49F-D26EFF7F0B66}"/>
          </ac:spMkLst>
        </pc:spChg>
        <pc:spChg chg="add del mod">
          <ac:chgData name="דולב אבוחצירא" userId="d29e86859a9b68c2" providerId="LiveId" clId="{83C50935-21A3-43E3-9C1B-2FB67A33A074}" dt="2022-05-04T13:38:45.877" v="8950" actId="478"/>
          <ac:spMkLst>
            <pc:docMk/>
            <pc:sldMk cId="2741315300" sldId="1272"/>
            <ac:spMk id="10" creationId="{6C00E80C-5BAA-F059-1F13-F9DCB91CA301}"/>
          </ac:spMkLst>
        </pc:spChg>
        <pc:spChg chg="add del mod">
          <ac:chgData name="דולב אבוחצירא" userId="d29e86859a9b68c2" providerId="LiveId" clId="{83C50935-21A3-43E3-9C1B-2FB67A33A074}" dt="2022-05-04T13:38:45.877" v="8950" actId="478"/>
          <ac:spMkLst>
            <pc:docMk/>
            <pc:sldMk cId="2741315300" sldId="1272"/>
            <ac:spMk id="11" creationId="{BB534A85-C090-83E4-A7CA-960501B2665C}"/>
          </ac:spMkLst>
        </pc:spChg>
        <pc:spChg chg="add del mod">
          <ac:chgData name="דולב אבוחצירא" userId="d29e86859a9b68c2" providerId="LiveId" clId="{83C50935-21A3-43E3-9C1B-2FB67A33A074}" dt="2022-05-04T13:38:51.743" v="8952"/>
          <ac:spMkLst>
            <pc:docMk/>
            <pc:sldMk cId="2741315300" sldId="1272"/>
            <ac:spMk id="13" creationId="{0CAA440D-0A1C-709E-45E6-475C7B1ADE37}"/>
          </ac:spMkLst>
        </pc:spChg>
        <pc:spChg chg="add del mod">
          <ac:chgData name="דולב אבוחצירא" userId="d29e86859a9b68c2" providerId="LiveId" clId="{83C50935-21A3-43E3-9C1B-2FB67A33A074}" dt="2022-05-04T13:38:51.743" v="8952"/>
          <ac:spMkLst>
            <pc:docMk/>
            <pc:sldMk cId="2741315300" sldId="1272"/>
            <ac:spMk id="14" creationId="{25A91B91-0786-B5BF-CFA7-9D392F8C9CB2}"/>
          </ac:spMkLst>
        </pc:spChg>
        <pc:spChg chg="add del mod">
          <ac:chgData name="דולב אבוחצירא" userId="d29e86859a9b68c2" providerId="LiveId" clId="{83C50935-21A3-43E3-9C1B-2FB67A33A074}" dt="2022-05-04T13:38:51.743" v="8952"/>
          <ac:spMkLst>
            <pc:docMk/>
            <pc:sldMk cId="2741315300" sldId="1272"/>
            <ac:spMk id="15" creationId="{061CCC06-AD53-9792-579D-FB003CA7EEBC}"/>
          </ac:spMkLst>
        </pc:spChg>
        <pc:spChg chg="add del mod">
          <ac:chgData name="דולב אבוחצירא" userId="d29e86859a9b68c2" providerId="LiveId" clId="{83C50935-21A3-43E3-9C1B-2FB67A33A074}" dt="2022-05-04T13:41:24.127" v="9152" actId="478"/>
          <ac:spMkLst>
            <pc:docMk/>
            <pc:sldMk cId="2741315300" sldId="1272"/>
            <ac:spMk id="17" creationId="{43B281F5-FFCF-CAC8-5729-55223FF0343D}"/>
          </ac:spMkLst>
        </pc:spChg>
        <pc:spChg chg="add del mod">
          <ac:chgData name="דולב אבוחצירא" userId="d29e86859a9b68c2" providerId="LiveId" clId="{83C50935-21A3-43E3-9C1B-2FB67A33A074}" dt="2022-05-04T13:38:54.563" v="8954" actId="478"/>
          <ac:spMkLst>
            <pc:docMk/>
            <pc:sldMk cId="2741315300" sldId="1272"/>
            <ac:spMk id="18" creationId="{DB34AD8E-5D90-CA55-5061-54DBFA9B235D}"/>
          </ac:spMkLst>
        </pc:spChg>
        <pc:spChg chg="add del mod">
          <ac:chgData name="דולב אבוחצירא" userId="d29e86859a9b68c2" providerId="LiveId" clId="{83C50935-21A3-43E3-9C1B-2FB67A33A074}" dt="2022-05-04T13:38:54.563" v="8954" actId="478"/>
          <ac:spMkLst>
            <pc:docMk/>
            <pc:sldMk cId="2741315300" sldId="1272"/>
            <ac:spMk id="19" creationId="{E25C94E3-27FA-2412-C643-DD0D801F9850}"/>
          </ac:spMkLst>
        </pc:spChg>
        <pc:spChg chg="add del mod">
          <ac:chgData name="דולב אבוחצירא" userId="d29e86859a9b68c2" providerId="LiveId" clId="{83C50935-21A3-43E3-9C1B-2FB67A33A074}" dt="2022-05-04T14:53:46.326" v="9270" actId="478"/>
          <ac:spMkLst>
            <pc:docMk/>
            <pc:sldMk cId="2741315300" sldId="1272"/>
            <ac:spMk id="21" creationId="{568D9490-2E91-E094-D3E2-2503BB8DAF69}"/>
          </ac:spMkLst>
        </pc:spChg>
        <pc:spChg chg="add del mod">
          <ac:chgData name="דולב אבוחצירא" userId="d29e86859a9b68c2" providerId="LiveId" clId="{83C50935-21A3-43E3-9C1B-2FB67A33A074}" dt="2022-05-04T14:53:46.326" v="9270" actId="478"/>
          <ac:spMkLst>
            <pc:docMk/>
            <pc:sldMk cId="2741315300" sldId="1272"/>
            <ac:spMk id="22" creationId="{10802F87-9CAF-CAD0-CFCF-40A9014D8000}"/>
          </ac:spMkLst>
        </pc:spChg>
        <pc:spChg chg="add del mod">
          <ac:chgData name="דולב אבוחצירא" userId="d29e86859a9b68c2" providerId="LiveId" clId="{83C50935-21A3-43E3-9C1B-2FB67A33A074}" dt="2022-05-04T14:53:46.326" v="9270" actId="478"/>
          <ac:spMkLst>
            <pc:docMk/>
            <pc:sldMk cId="2741315300" sldId="1272"/>
            <ac:spMk id="25" creationId="{4CD266FD-5E4A-5ECC-FBE6-D41005E33288}"/>
          </ac:spMkLst>
        </pc:spChg>
        <pc:spChg chg="add del mod">
          <ac:chgData name="דולב אבוחצירא" userId="d29e86859a9b68c2" providerId="LiveId" clId="{83C50935-21A3-43E3-9C1B-2FB67A33A074}" dt="2022-05-04T14:53:46.326" v="9270" actId="478"/>
          <ac:spMkLst>
            <pc:docMk/>
            <pc:sldMk cId="2741315300" sldId="1272"/>
            <ac:spMk id="26" creationId="{AA0EC96E-457B-2CE1-0D45-1581F40193D8}"/>
          </ac:spMkLst>
        </pc:spChg>
        <pc:spChg chg="add del mod">
          <ac:chgData name="דולב אבוחצירא" userId="d29e86859a9b68c2" providerId="LiveId" clId="{83C50935-21A3-43E3-9C1B-2FB67A33A074}" dt="2022-05-04T14:53:46.326" v="9270" actId="478"/>
          <ac:spMkLst>
            <pc:docMk/>
            <pc:sldMk cId="2741315300" sldId="1272"/>
            <ac:spMk id="27" creationId="{268A861B-C953-9F1C-CB15-7830737DB028}"/>
          </ac:spMkLst>
        </pc:spChg>
        <pc:spChg chg="add del mod">
          <ac:chgData name="דולב אבוחצירא" userId="d29e86859a9b68c2" providerId="LiveId" clId="{83C50935-21A3-43E3-9C1B-2FB67A33A074}" dt="2022-05-04T14:53:46.326" v="9270" actId="478"/>
          <ac:spMkLst>
            <pc:docMk/>
            <pc:sldMk cId="2741315300" sldId="1272"/>
            <ac:spMk id="28" creationId="{0BDAA3E9-59E1-EEC7-144D-2A17C804E671}"/>
          </ac:spMkLst>
        </pc:spChg>
        <pc:spChg chg="add del mod">
          <ac:chgData name="דולב אבוחצירא" userId="d29e86859a9b68c2" providerId="LiveId" clId="{83C50935-21A3-43E3-9C1B-2FB67A33A074}" dt="2022-05-04T14:53:46.326" v="9270" actId="478"/>
          <ac:spMkLst>
            <pc:docMk/>
            <pc:sldMk cId="2741315300" sldId="1272"/>
            <ac:spMk id="29" creationId="{00F72978-AE51-BC16-0246-95457AC46DE5}"/>
          </ac:spMkLst>
        </pc:spChg>
        <pc:spChg chg="add del mod">
          <ac:chgData name="דולב אבוחצירא" userId="d29e86859a9b68c2" providerId="LiveId" clId="{83C50935-21A3-43E3-9C1B-2FB67A33A074}" dt="2022-05-04T14:53:46.326" v="9270" actId="478"/>
          <ac:spMkLst>
            <pc:docMk/>
            <pc:sldMk cId="2741315300" sldId="1272"/>
            <ac:spMk id="30" creationId="{B9ED7360-06A1-11B2-0E88-A02200DF642A}"/>
          </ac:spMkLst>
        </pc:spChg>
        <pc:spChg chg="add del mod">
          <ac:chgData name="דולב אבוחצירא" userId="d29e86859a9b68c2" providerId="LiveId" clId="{83C50935-21A3-43E3-9C1B-2FB67A33A074}" dt="2022-05-04T14:53:46.326" v="9270" actId="478"/>
          <ac:spMkLst>
            <pc:docMk/>
            <pc:sldMk cId="2741315300" sldId="1272"/>
            <ac:spMk id="31" creationId="{4F2584CD-ACAE-A67C-220E-98D38B073154}"/>
          </ac:spMkLst>
        </pc:spChg>
        <pc:spChg chg="add del mod">
          <ac:chgData name="דולב אבוחצירא" userId="d29e86859a9b68c2" providerId="LiveId" clId="{83C50935-21A3-43E3-9C1B-2FB67A33A074}" dt="2022-05-04T14:53:46.326" v="9270" actId="478"/>
          <ac:spMkLst>
            <pc:docMk/>
            <pc:sldMk cId="2741315300" sldId="1272"/>
            <ac:spMk id="32" creationId="{63590A83-C6D7-3A00-49D9-4EF3491F4171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33" creationId="{2D0C84E5-EEDE-C3BC-7E75-BBA5FE381BAD}"/>
          </ac:spMkLst>
        </pc:spChg>
        <pc:spChg chg="add del mod">
          <ac:chgData name="דולב אבוחצירא" userId="d29e86859a9b68c2" providerId="LiveId" clId="{83C50935-21A3-43E3-9C1B-2FB67A33A074}" dt="2022-05-04T14:58:15.261" v="9488" actId="478"/>
          <ac:spMkLst>
            <pc:docMk/>
            <pc:sldMk cId="2741315300" sldId="1272"/>
            <ac:spMk id="34" creationId="{7FC17BE6-0C9F-D4C3-D846-D72D34048D90}"/>
          </ac:spMkLst>
        </pc:spChg>
        <pc:spChg chg="add del mod">
          <ac:chgData name="דולב אבוחצירא" userId="d29e86859a9b68c2" providerId="LiveId" clId="{83C50935-21A3-43E3-9C1B-2FB67A33A074}" dt="2022-05-04T14:59:55.650" v="9513" actId="478"/>
          <ac:spMkLst>
            <pc:docMk/>
            <pc:sldMk cId="2741315300" sldId="1272"/>
            <ac:spMk id="35" creationId="{C5AAF6A5-EBAE-3D99-FD5D-A77B624C7661}"/>
          </ac:spMkLst>
        </pc:spChg>
        <pc:spChg chg="add del mod ord">
          <ac:chgData name="דולב אבוחצירא" userId="d29e86859a9b68c2" providerId="LiveId" clId="{83C50935-21A3-43E3-9C1B-2FB67A33A074}" dt="2022-05-04T14:59:55.650" v="9513" actId="478"/>
          <ac:spMkLst>
            <pc:docMk/>
            <pc:sldMk cId="2741315300" sldId="1272"/>
            <ac:spMk id="36" creationId="{6C2D9181-9B78-1F74-6181-7207355E0BB1}"/>
          </ac:spMkLst>
        </pc:spChg>
        <pc:spChg chg="add del mod ord">
          <ac:chgData name="דולב אבוחצירא" userId="d29e86859a9b68c2" providerId="LiveId" clId="{83C50935-21A3-43E3-9C1B-2FB67A33A074}" dt="2022-05-04T14:59:55.650" v="9513" actId="478"/>
          <ac:spMkLst>
            <pc:docMk/>
            <pc:sldMk cId="2741315300" sldId="1272"/>
            <ac:spMk id="37" creationId="{BC9F7482-6D0D-954A-3215-9843E4A98972}"/>
          </ac:spMkLst>
        </pc:spChg>
        <pc:spChg chg="add del mod">
          <ac:chgData name="דולב אבוחצירא" userId="d29e86859a9b68c2" providerId="LiveId" clId="{83C50935-21A3-43E3-9C1B-2FB67A33A074}" dt="2022-05-04T14:59:51.022" v="9512" actId="478"/>
          <ac:spMkLst>
            <pc:docMk/>
            <pc:sldMk cId="2741315300" sldId="1272"/>
            <ac:spMk id="38" creationId="{C1EEA379-70BC-45BD-93CD-F5A54AAA3017}"/>
          </ac:spMkLst>
        </pc:spChg>
        <pc:spChg chg="add del">
          <ac:chgData name="דולב אבוחצירא" userId="d29e86859a9b68c2" providerId="LiveId" clId="{83C50935-21A3-43E3-9C1B-2FB67A33A074}" dt="2022-05-04T15:00:26.953" v="9515" actId="478"/>
          <ac:spMkLst>
            <pc:docMk/>
            <pc:sldMk cId="2741315300" sldId="1272"/>
            <ac:spMk id="39" creationId="{DCCB99DD-F7A4-7153-D52C-46616577B506}"/>
          </ac:spMkLst>
        </pc:spChg>
        <pc:spChg chg="add del mod">
          <ac:chgData name="דולב אבוחצירא" userId="d29e86859a9b68c2" providerId="LiveId" clId="{83C50935-21A3-43E3-9C1B-2FB67A33A074}" dt="2022-05-04T15:00:45.563" v="9519" actId="478"/>
          <ac:spMkLst>
            <pc:docMk/>
            <pc:sldMk cId="2741315300" sldId="1272"/>
            <ac:spMk id="40" creationId="{A60F1DC3-F929-15E2-4320-647C4306B135}"/>
          </ac:spMkLst>
        </pc:spChg>
        <pc:spChg chg="add del mod">
          <ac:chgData name="דולב אבוחצירא" userId="d29e86859a9b68c2" providerId="LiveId" clId="{83C50935-21A3-43E3-9C1B-2FB67A33A074}" dt="2022-05-04T15:02:36.386" v="9627" actId="478"/>
          <ac:spMkLst>
            <pc:docMk/>
            <pc:sldMk cId="2741315300" sldId="1272"/>
            <ac:spMk id="41" creationId="{944F1085-BE20-DBB4-8316-637587A34635}"/>
          </ac:spMkLst>
        </pc:spChg>
        <pc:spChg chg="add del mod">
          <ac:chgData name="דולב אבוחצירא" userId="d29e86859a9b68c2" providerId="LiveId" clId="{83C50935-21A3-43E3-9C1B-2FB67A33A074}" dt="2022-05-04T15:05:06.683" v="9686" actId="478"/>
          <ac:spMkLst>
            <pc:docMk/>
            <pc:sldMk cId="2741315300" sldId="1272"/>
            <ac:spMk id="42" creationId="{973A25A5-84A3-D22A-D741-992C2F6B616C}"/>
          </ac:spMkLst>
        </pc:spChg>
        <pc:spChg chg="add del mod">
          <ac:chgData name="דולב אבוחצירא" userId="d29e86859a9b68c2" providerId="LiveId" clId="{83C50935-21A3-43E3-9C1B-2FB67A33A074}" dt="2022-05-04T15:05:06.683" v="9686" actId="478"/>
          <ac:spMkLst>
            <pc:docMk/>
            <pc:sldMk cId="2741315300" sldId="1272"/>
            <ac:spMk id="43" creationId="{239B6BF1-A09B-5D69-3810-49B34B62C1A2}"/>
          </ac:spMkLst>
        </pc:spChg>
        <pc:spChg chg="add del mod">
          <ac:chgData name="דולב אבוחצירא" userId="d29e86859a9b68c2" providerId="LiveId" clId="{83C50935-21A3-43E3-9C1B-2FB67A33A074}" dt="2022-05-04T15:05:06.683" v="9686" actId="478"/>
          <ac:spMkLst>
            <pc:docMk/>
            <pc:sldMk cId="2741315300" sldId="1272"/>
            <ac:spMk id="44" creationId="{499EBB72-96F7-4D47-70CE-87602E6B1498}"/>
          </ac:spMkLst>
        </pc:spChg>
        <pc:spChg chg="add del mod">
          <ac:chgData name="דולב אבוחצירא" userId="d29e86859a9b68c2" providerId="LiveId" clId="{83C50935-21A3-43E3-9C1B-2FB67A33A074}" dt="2022-05-04T15:03:15.594" v="9649"/>
          <ac:spMkLst>
            <pc:docMk/>
            <pc:sldMk cId="2741315300" sldId="1272"/>
            <ac:spMk id="45" creationId="{CCB20484-8770-566A-ED66-245B69C20A52}"/>
          </ac:spMkLst>
        </pc:spChg>
        <pc:spChg chg="add del mod">
          <ac:chgData name="דולב אבוחצירא" userId="d29e86859a9b68c2" providerId="LiveId" clId="{83C50935-21A3-43E3-9C1B-2FB67A33A074}" dt="2022-05-04T15:03:14.817" v="9647"/>
          <ac:spMkLst>
            <pc:docMk/>
            <pc:sldMk cId="2741315300" sldId="1272"/>
            <ac:spMk id="46" creationId="{024CD33A-898C-E9E6-9E87-606C788CCAA6}"/>
          </ac:spMkLst>
        </pc:spChg>
        <pc:spChg chg="add del mod">
          <ac:chgData name="דולב אבוחצירא" userId="d29e86859a9b68c2" providerId="LiveId" clId="{83C50935-21A3-43E3-9C1B-2FB67A33A074}" dt="2022-05-04T15:03:14.307" v="9645"/>
          <ac:spMkLst>
            <pc:docMk/>
            <pc:sldMk cId="2741315300" sldId="1272"/>
            <ac:spMk id="47" creationId="{F61F04E8-6CC7-C3C4-7A2A-A6E5E2C539AF}"/>
          </ac:spMkLst>
        </pc:spChg>
        <pc:spChg chg="add del mod">
          <ac:chgData name="דולב אבוחצירא" userId="d29e86859a9b68c2" providerId="LiveId" clId="{83C50935-21A3-43E3-9C1B-2FB67A33A074}" dt="2022-05-04T15:04:18.670" v="9671"/>
          <ac:spMkLst>
            <pc:docMk/>
            <pc:sldMk cId="2741315300" sldId="1272"/>
            <ac:spMk id="48" creationId="{6814FBA7-1852-68B0-0071-EB3333BC382A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51" creationId="{22EDC6B1-837E-7664-0F95-8F174855C57C}"/>
          </ac:spMkLst>
        </pc:spChg>
        <pc:spChg chg="add del">
          <ac:chgData name="דולב אבוחצירא" userId="d29e86859a9b68c2" providerId="LiveId" clId="{83C50935-21A3-43E3-9C1B-2FB67A33A074}" dt="2022-05-04T15:05:51.951" v="9697" actId="26606"/>
          <ac:spMkLst>
            <pc:docMk/>
            <pc:sldMk cId="2741315300" sldId="1272"/>
            <ac:spMk id="55" creationId="{3CD9DF72-87A3-404E-A828-84CBF11A8303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56" creationId="{422CD8F5-ABF7-3F3C-7240-8621398B2137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58" creationId="{819F48AA-E4E7-86B6-EC4B-6D5CD0A9F5F0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59" creationId="{29F4710A-73CC-83FC-B5EB-06C95B92906B}"/>
          </ac:spMkLst>
        </pc:spChg>
        <pc:spChg chg="add del mod">
          <ac:chgData name="דולב אבוחצירא" userId="d29e86859a9b68c2" providerId="LiveId" clId="{83C50935-21A3-43E3-9C1B-2FB67A33A074}" dt="2022-05-04T15:12:59.485" v="9751" actId="478"/>
          <ac:spMkLst>
            <pc:docMk/>
            <pc:sldMk cId="2741315300" sldId="1272"/>
            <ac:spMk id="60" creationId="{8C9A0EC2-9B91-D994-5D2C-CEE6F9FDEDEB}"/>
          </ac:spMkLst>
        </pc:spChg>
        <pc:spChg chg="add del mod">
          <ac:chgData name="דולב אבוחצירא" userId="d29e86859a9b68c2" providerId="LiveId" clId="{83C50935-21A3-43E3-9C1B-2FB67A33A074}" dt="2022-05-04T15:13:00.480" v="9752" actId="478"/>
          <ac:spMkLst>
            <pc:docMk/>
            <pc:sldMk cId="2741315300" sldId="1272"/>
            <ac:spMk id="61" creationId="{495882D6-B112-7AEE-5F16-F2BB441F7477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64" creationId="{412E1FF6-F76C-7BE0-CB2A-4C19EA6F303B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65" creationId="{4A7A41F8-0A09-8421-6145-76976E42286B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66" creationId="{0E7F16A3-822E-24E0-D90C-AB237E3A7118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67" creationId="{ACEE977A-7A6A-6A26-DE76-73EFB03DEECB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68" creationId="{88416296-0E45-63B3-01AB-EE89A451B9D2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69" creationId="{2B6FEDF6-2367-3886-79D2-69D5A2C2F33B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70" creationId="{A312E116-DB33-E3BA-B78F-FAE9535F8813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71" creationId="{C96602F3-FC62-3C13-85C1-A6808529BA12}"/>
          </ac:spMkLst>
        </pc:spChg>
        <pc:spChg chg="add del mod">
          <ac:chgData name="דולב אבוחצירא" userId="d29e86859a9b68c2" providerId="LiveId" clId="{83C50935-21A3-43E3-9C1B-2FB67A33A074}" dt="2022-05-04T15:26:56.300" v="9884" actId="478"/>
          <ac:spMkLst>
            <pc:docMk/>
            <pc:sldMk cId="2741315300" sldId="1272"/>
            <ac:spMk id="80" creationId="{62AE35B9-55EE-8D70-40D5-D9C8C2A49F51}"/>
          </ac:spMkLst>
        </pc:spChg>
        <pc:spChg chg="add mod">
          <ac:chgData name="דולב אבוחצירא" userId="d29e86859a9b68c2" providerId="LiveId" clId="{83C50935-21A3-43E3-9C1B-2FB67A33A074}" dt="2022-05-16T18:43:43.678" v="16046" actId="20577"/>
          <ac:spMkLst>
            <pc:docMk/>
            <pc:sldMk cId="2741315300" sldId="1272"/>
            <ac:spMk id="81" creationId="{CC61BC30-AE3D-4887-A867-AA4A2A8A254D}"/>
          </ac:spMkLst>
        </pc:spChg>
        <pc:spChg chg="add mod">
          <ac:chgData name="דולב אבוחצירא" userId="d29e86859a9b68c2" providerId="LiveId" clId="{83C50935-21A3-43E3-9C1B-2FB67A33A074}" dt="2022-05-13T09:28:42.398" v="11566" actId="1076"/>
          <ac:spMkLst>
            <pc:docMk/>
            <pc:sldMk cId="2741315300" sldId="1272"/>
            <ac:spMk id="82" creationId="{F05DCCD5-C428-BC05-685B-684C9BA9D5FC}"/>
          </ac:spMkLst>
        </pc:spChg>
        <pc:spChg chg="add mod">
          <ac:chgData name="דולב אבוחצירא" userId="d29e86859a9b68c2" providerId="LiveId" clId="{83C50935-21A3-43E3-9C1B-2FB67A33A074}" dt="2022-05-13T09:54:00.981" v="12139" actId="14100"/>
          <ac:spMkLst>
            <pc:docMk/>
            <pc:sldMk cId="2741315300" sldId="1272"/>
            <ac:spMk id="83" creationId="{A333131C-F873-4CE5-1CC7-81503596BF89}"/>
          </ac:spMkLst>
        </pc:spChg>
        <pc:spChg chg="add mod">
          <ac:chgData name="דולב אבוחצירא" userId="d29e86859a9b68c2" providerId="LiveId" clId="{83C50935-21A3-43E3-9C1B-2FB67A33A074}" dt="2022-05-13T09:54:03.849" v="12140" actId="14100"/>
          <ac:spMkLst>
            <pc:docMk/>
            <pc:sldMk cId="2741315300" sldId="1272"/>
            <ac:spMk id="84" creationId="{976B7FA8-5E83-5121-A767-7614A68802BF}"/>
          </ac:spMkLst>
        </pc:spChg>
        <pc:spChg chg="add mod">
          <ac:chgData name="דולב אבוחצירא" userId="d29e86859a9b68c2" providerId="LiveId" clId="{83C50935-21A3-43E3-9C1B-2FB67A33A074}" dt="2022-05-04T15:26:56.708" v="9885"/>
          <ac:spMkLst>
            <pc:docMk/>
            <pc:sldMk cId="2741315300" sldId="1272"/>
            <ac:spMk id="85" creationId="{DF4DE7CB-9BFE-0937-7AC3-25CB0A1C2986}"/>
          </ac:spMkLst>
        </pc:spChg>
        <pc:spChg chg="add mod">
          <ac:chgData name="דולב אבוחצירא" userId="d29e86859a9b68c2" providerId="LiveId" clId="{83C50935-21A3-43E3-9C1B-2FB67A33A074}" dt="2022-05-04T15:26:56.708" v="9885"/>
          <ac:spMkLst>
            <pc:docMk/>
            <pc:sldMk cId="2741315300" sldId="1272"/>
            <ac:spMk id="86" creationId="{91540AC1-5391-D6DF-1D73-572FE8E780FA}"/>
          </ac:spMkLst>
        </pc:spChg>
        <pc:spChg chg="add mod">
          <ac:chgData name="דולב אבוחצירא" userId="d29e86859a9b68c2" providerId="LiveId" clId="{83C50935-21A3-43E3-9C1B-2FB67A33A074}" dt="2022-05-13T09:54:07.365" v="12141" actId="14100"/>
          <ac:spMkLst>
            <pc:docMk/>
            <pc:sldMk cId="2741315300" sldId="1272"/>
            <ac:spMk id="87" creationId="{A108A7B9-9746-04AB-3C94-5EEA5E2DBB63}"/>
          </ac:spMkLst>
        </pc:spChg>
        <pc:picChg chg="add del mod ord">
          <ac:chgData name="דולב אבוחצירא" userId="d29e86859a9b68c2" providerId="LiveId" clId="{83C50935-21A3-43E3-9C1B-2FB67A33A074}" dt="2022-05-04T14:53:46.326" v="9270" actId="478"/>
          <ac:picMkLst>
            <pc:docMk/>
            <pc:sldMk cId="2741315300" sldId="1272"/>
            <ac:picMk id="4" creationId="{432C4180-298F-9AEF-DAB4-FCC9862BC299}"/>
          </ac:picMkLst>
        </pc:picChg>
        <pc:picChg chg="add del mod">
          <ac:chgData name="דולב אבוחצירא" userId="d29e86859a9b68c2" providerId="LiveId" clId="{83C50935-21A3-43E3-9C1B-2FB67A33A074}" dt="2022-05-04T13:38:45.877" v="8950" actId="478"/>
          <ac:picMkLst>
            <pc:docMk/>
            <pc:sldMk cId="2741315300" sldId="1272"/>
            <ac:picMk id="12" creationId="{4E447CCC-10FD-6FD0-52EC-D5348628ECFD}"/>
          </ac:picMkLst>
        </pc:picChg>
        <pc:picChg chg="add del mod">
          <ac:chgData name="דולב אבוחצירא" userId="d29e86859a9b68c2" providerId="LiveId" clId="{83C50935-21A3-43E3-9C1B-2FB67A33A074}" dt="2022-05-04T13:38:51.743" v="8952"/>
          <ac:picMkLst>
            <pc:docMk/>
            <pc:sldMk cId="2741315300" sldId="1272"/>
            <ac:picMk id="16" creationId="{5F1D08A6-9AE4-1BD0-755B-1024206852FF}"/>
          </ac:picMkLst>
        </pc:picChg>
        <pc:picChg chg="add del mod">
          <ac:chgData name="דולב אבוחצירא" userId="d29e86859a9b68c2" providerId="LiveId" clId="{83C50935-21A3-43E3-9C1B-2FB67A33A074}" dt="2022-05-04T13:38:54.563" v="8954" actId="478"/>
          <ac:picMkLst>
            <pc:docMk/>
            <pc:sldMk cId="2741315300" sldId="1272"/>
            <ac:picMk id="20" creationId="{C92ED439-15E7-B202-6DA9-41F49D99C29E}"/>
          </ac:picMkLst>
        </pc:picChg>
        <pc:picChg chg="add del mod ord">
          <ac:chgData name="דולב אבוחצירא" userId="d29e86859a9b68c2" providerId="LiveId" clId="{83C50935-21A3-43E3-9C1B-2FB67A33A074}" dt="2022-05-04T15:11:21.677" v="9741" actId="478"/>
          <ac:picMkLst>
            <pc:docMk/>
            <pc:sldMk cId="2741315300" sldId="1272"/>
            <ac:picMk id="50" creationId="{51DB0BD9-BF84-1ECF-3AC9-E235AFE5C2DA}"/>
          </ac:picMkLst>
        </pc:picChg>
        <pc:picChg chg="add del mod">
          <ac:chgData name="דולב אבוחצירא" userId="d29e86859a9b68c2" providerId="LiveId" clId="{83C50935-21A3-43E3-9C1B-2FB67A33A074}" dt="2022-05-04T15:06:20.039" v="9703" actId="478"/>
          <ac:picMkLst>
            <pc:docMk/>
            <pc:sldMk cId="2741315300" sldId="1272"/>
            <ac:picMk id="53" creationId="{AD7FD51D-F0F8-7772-6CC2-80496324279D}"/>
          </ac:picMkLst>
        </pc:picChg>
        <pc:cxnChg chg="add del mod">
          <ac:chgData name="דולב אבוחצירא" userId="d29e86859a9b68c2" providerId="LiveId" clId="{83C50935-21A3-43E3-9C1B-2FB67A33A074}" dt="2022-05-04T14:53:46.326" v="9270" actId="478"/>
          <ac:cxnSpMkLst>
            <pc:docMk/>
            <pc:sldMk cId="2741315300" sldId="1272"/>
            <ac:cxnSpMk id="23" creationId="{60359A4D-D22F-3EB1-CB79-83E481479CB9}"/>
          </ac:cxnSpMkLst>
        </pc:cxnChg>
        <pc:cxnChg chg="add del mod">
          <ac:chgData name="דולב אבוחצירא" userId="d29e86859a9b68c2" providerId="LiveId" clId="{83C50935-21A3-43E3-9C1B-2FB67A33A074}" dt="2022-05-04T14:53:46.326" v="9270" actId="478"/>
          <ac:cxnSpMkLst>
            <pc:docMk/>
            <pc:sldMk cId="2741315300" sldId="1272"/>
            <ac:cxnSpMk id="24" creationId="{AA89B67C-C293-0A36-59D6-A6ECB144BF75}"/>
          </ac:cxnSpMkLst>
        </pc:cxnChg>
        <pc:cxnChg chg="add del">
          <ac:chgData name="דולב אבוחצירא" userId="d29e86859a9b68c2" providerId="LiveId" clId="{83C50935-21A3-43E3-9C1B-2FB67A33A074}" dt="2022-05-04T15:05:51.951" v="9697" actId="26606"/>
          <ac:cxnSpMkLst>
            <pc:docMk/>
            <pc:sldMk cId="2741315300" sldId="1272"/>
            <ac:cxnSpMk id="57" creationId="{20E3A342-4D61-4E3F-AF90-1AB42AEB96CC}"/>
          </ac:cxnSpMkLst>
        </pc:cxnChg>
        <pc:cxnChg chg="add del mod">
          <ac:chgData name="דולב אבוחצירא" userId="d29e86859a9b68c2" providerId="LiveId" clId="{83C50935-21A3-43E3-9C1B-2FB67A33A074}" dt="2022-05-04T15:26:56.300" v="9884" actId="478"/>
          <ac:cxnSpMkLst>
            <pc:docMk/>
            <pc:sldMk cId="2741315300" sldId="1272"/>
            <ac:cxnSpMk id="62" creationId="{D60059EE-9CDB-9726-4CBD-0CEE0489EFC9}"/>
          </ac:cxnSpMkLst>
        </pc:cxnChg>
        <pc:cxnChg chg="add del mod">
          <ac:chgData name="דולב אבוחצירא" userId="d29e86859a9b68c2" providerId="LiveId" clId="{83C50935-21A3-43E3-9C1B-2FB67A33A074}" dt="2022-05-04T15:26:56.300" v="9884" actId="478"/>
          <ac:cxnSpMkLst>
            <pc:docMk/>
            <pc:sldMk cId="2741315300" sldId="1272"/>
            <ac:cxnSpMk id="63" creationId="{F57C1527-FA9A-25E2-D6C8-47F3D317F9D4}"/>
          </ac:cxnSpMkLst>
        </pc:cxnChg>
      </pc:sldChg>
      <pc:sldChg chg="addSp delSp modSp new mod setBg modClrScheme delAnim modAnim chgLayout">
        <pc:chgData name="דולב אבוחצירא" userId="d29e86859a9b68c2" providerId="LiveId" clId="{83C50935-21A3-43E3-9C1B-2FB67A33A074}" dt="2022-05-17T08:32:44.565" v="16151" actId="20577"/>
        <pc:sldMkLst>
          <pc:docMk/>
          <pc:sldMk cId="462165279" sldId="1273"/>
        </pc:sldMkLst>
        <pc:spChg chg="add del mod">
          <ac:chgData name="דולב אבוחצירא" userId="d29e86859a9b68c2" providerId="LiveId" clId="{83C50935-21A3-43E3-9C1B-2FB67A33A074}" dt="2022-05-03T12:39:07.468" v="7666" actId="931"/>
          <ac:spMkLst>
            <pc:docMk/>
            <pc:sldMk cId="462165279" sldId="1273"/>
            <ac:spMk id="2" creationId="{1F17AD90-5A8B-61DA-A6E3-2FD90426FDDC}"/>
          </ac:spMkLst>
        </pc:spChg>
        <pc:spChg chg="add del mod ord">
          <ac:chgData name="דולב אבוחצירא" userId="d29e86859a9b68c2" providerId="LiveId" clId="{83C50935-21A3-43E3-9C1B-2FB67A33A074}" dt="2022-05-17T08:15:48.624" v="16118" actId="931"/>
          <ac:spMkLst>
            <pc:docMk/>
            <pc:sldMk cId="462165279" sldId="1273"/>
            <ac:spMk id="2" creationId="{B7B28269-986F-3E52-48A6-A2833C148D5A}"/>
          </ac:spMkLst>
        </pc:spChg>
        <pc:spChg chg="add del mod">
          <ac:chgData name="דולב אבוחצירא" userId="d29e86859a9b68c2" providerId="LiveId" clId="{83C50935-21A3-43E3-9C1B-2FB67A33A074}" dt="2022-05-03T12:43:01.802" v="7683" actId="478"/>
          <ac:spMkLst>
            <pc:docMk/>
            <pc:sldMk cId="462165279" sldId="1273"/>
            <ac:spMk id="8" creationId="{C7CBCEC6-3E90-C10F-F338-2EB78F355199}"/>
          </ac:spMkLst>
        </pc:spChg>
        <pc:spChg chg="add mod">
          <ac:chgData name="דולב אבוחצירא" userId="d29e86859a9b68c2" providerId="LiveId" clId="{83C50935-21A3-43E3-9C1B-2FB67A33A074}" dt="2022-05-17T08:32:44.565" v="16151" actId="20577"/>
          <ac:spMkLst>
            <pc:docMk/>
            <pc:sldMk cId="462165279" sldId="1273"/>
            <ac:spMk id="9" creationId="{2AAD352B-F727-29F2-EF4E-5E7B207BF096}"/>
          </ac:spMkLst>
        </pc:spChg>
        <pc:spChg chg="add del">
          <ac:chgData name="דולב אבוחצירא" userId="d29e86859a9b68c2" providerId="LiveId" clId="{83C50935-21A3-43E3-9C1B-2FB67A33A074}" dt="2022-05-03T12:39:01.709" v="7660" actId="26606"/>
          <ac:spMkLst>
            <pc:docMk/>
            <pc:sldMk cId="462165279" sldId="1273"/>
            <ac:spMk id="11" creationId="{F3060C83-F051-4F0E-ABAD-AA0DFC48B218}"/>
          </ac:spMkLst>
        </pc:spChg>
        <pc:spChg chg="add del">
          <ac:chgData name="דולב אבוחצירא" userId="d29e86859a9b68c2" providerId="LiveId" clId="{83C50935-21A3-43E3-9C1B-2FB67A33A074}" dt="2022-05-03T12:39:01.709" v="7660" actId="26606"/>
          <ac:spMkLst>
            <pc:docMk/>
            <pc:sldMk cId="462165279" sldId="1273"/>
            <ac:spMk id="13" creationId="{83C98ABE-055B-441F-B07E-44F97F083C39}"/>
          </ac:spMkLst>
        </pc:spChg>
        <pc:spChg chg="add del">
          <ac:chgData name="דולב אבוחצירא" userId="d29e86859a9b68c2" providerId="LiveId" clId="{83C50935-21A3-43E3-9C1B-2FB67A33A074}" dt="2022-05-03T12:39:01.709" v="7660" actId="26606"/>
          <ac:spMkLst>
            <pc:docMk/>
            <pc:sldMk cId="462165279" sldId="1273"/>
            <ac:spMk id="15" creationId="{29FDB030-9B49-4CED-8CCD-4D99382388AC}"/>
          </ac:spMkLst>
        </pc:spChg>
        <pc:spChg chg="add del">
          <ac:chgData name="דולב אבוחצירא" userId="d29e86859a9b68c2" providerId="LiveId" clId="{83C50935-21A3-43E3-9C1B-2FB67A33A074}" dt="2022-05-03T12:39:01.709" v="7660" actId="26606"/>
          <ac:spMkLst>
            <pc:docMk/>
            <pc:sldMk cId="462165279" sldId="1273"/>
            <ac:spMk id="17" creationId="{3783CA14-24A1-485C-8B30-D6A5D87987AD}"/>
          </ac:spMkLst>
        </pc:spChg>
        <pc:spChg chg="add del mod">
          <ac:chgData name="דולב אבוחצירא" userId="d29e86859a9b68c2" providerId="LiveId" clId="{83C50935-21A3-43E3-9C1B-2FB67A33A074}" dt="2022-05-03T12:43:00.188" v="7682" actId="478"/>
          <ac:spMkLst>
            <pc:docMk/>
            <pc:sldMk cId="462165279" sldId="1273"/>
            <ac:spMk id="18" creationId="{E10919FE-6165-5EB5-436F-C763AD106198}"/>
          </ac:spMkLst>
        </pc:spChg>
        <pc:spChg chg="add del">
          <ac:chgData name="דולב אבוחצירא" userId="d29e86859a9b68c2" providerId="LiveId" clId="{83C50935-21A3-43E3-9C1B-2FB67A33A074}" dt="2022-05-03T12:39:01.709" v="7660" actId="26606"/>
          <ac:spMkLst>
            <pc:docMk/>
            <pc:sldMk cId="462165279" sldId="1273"/>
            <ac:spMk id="19" creationId="{9A97C86A-04D6-40F7-AE84-31AB43E6A846}"/>
          </ac:spMkLst>
        </pc:spChg>
        <pc:spChg chg="add del mod">
          <ac:chgData name="דולב אבוחצירא" userId="d29e86859a9b68c2" providerId="LiveId" clId="{83C50935-21A3-43E3-9C1B-2FB67A33A074}" dt="2022-05-03T12:43:00.188" v="7682" actId="478"/>
          <ac:spMkLst>
            <pc:docMk/>
            <pc:sldMk cId="462165279" sldId="1273"/>
            <ac:spMk id="20" creationId="{AF376C69-EEA7-3649-6F9B-BF3C3F09503A}"/>
          </ac:spMkLst>
        </pc:spChg>
        <pc:spChg chg="add del">
          <ac:chgData name="דולב אבוחצירא" userId="d29e86859a9b68c2" providerId="LiveId" clId="{83C50935-21A3-43E3-9C1B-2FB67A33A074}" dt="2022-05-03T12:39:01.709" v="7660" actId="26606"/>
          <ac:spMkLst>
            <pc:docMk/>
            <pc:sldMk cId="462165279" sldId="1273"/>
            <ac:spMk id="21" creationId="{FF9F2414-84E8-453E-B1F3-389FDE8192D9}"/>
          </ac:spMkLst>
        </pc:spChg>
        <pc:spChg chg="add del mod">
          <ac:chgData name="דולב אבוחצירא" userId="d29e86859a9b68c2" providerId="LiveId" clId="{83C50935-21A3-43E3-9C1B-2FB67A33A074}" dt="2022-05-03T12:43:00.188" v="7682" actId="478"/>
          <ac:spMkLst>
            <pc:docMk/>
            <pc:sldMk cId="462165279" sldId="1273"/>
            <ac:spMk id="22" creationId="{592A1EFA-436E-5F3A-E8CF-7D0417550CE6}"/>
          </ac:spMkLst>
        </pc:spChg>
        <pc:spChg chg="add del">
          <ac:chgData name="דולב אבוחצירא" userId="d29e86859a9b68c2" providerId="LiveId" clId="{83C50935-21A3-43E3-9C1B-2FB67A33A074}" dt="2022-05-03T12:39:01.709" v="7660" actId="26606"/>
          <ac:spMkLst>
            <pc:docMk/>
            <pc:sldMk cId="462165279" sldId="1273"/>
            <ac:spMk id="23" creationId="{3ECA69A1-7536-43AC-85EF-C7106179F5ED}"/>
          </ac:spMkLst>
        </pc:spChg>
        <pc:spChg chg="add del">
          <ac:chgData name="דולב אבוחצירא" userId="d29e86859a9b68c2" providerId="LiveId" clId="{83C50935-21A3-43E3-9C1B-2FB67A33A074}" dt="2022-05-03T12:39:06.163" v="7662" actId="26606"/>
          <ac:spMkLst>
            <pc:docMk/>
            <pc:sldMk cId="462165279" sldId="1273"/>
            <ac:spMk id="25" creationId="{7EBFDB7D-DD97-44CE-AFFB-458781A3DB9B}"/>
          </ac:spMkLst>
        </pc:spChg>
        <pc:spChg chg="add del">
          <ac:chgData name="דולב אבוחצירא" userId="d29e86859a9b68c2" providerId="LiveId" clId="{83C50935-21A3-43E3-9C1B-2FB67A33A074}" dt="2022-05-03T12:39:06.163" v="7662" actId="26606"/>
          <ac:spMkLst>
            <pc:docMk/>
            <pc:sldMk cId="462165279" sldId="1273"/>
            <ac:spMk id="26" creationId="{50F864A1-23CF-4954-887F-3C4458622A68}"/>
          </ac:spMkLst>
        </pc:spChg>
        <pc:spChg chg="add del">
          <ac:chgData name="דולב אבוחצירא" userId="d29e86859a9b68c2" providerId="LiveId" clId="{83C50935-21A3-43E3-9C1B-2FB67A33A074}" dt="2022-05-03T12:39:06.163" v="7662" actId="26606"/>
          <ac:spMkLst>
            <pc:docMk/>
            <pc:sldMk cId="462165279" sldId="1273"/>
            <ac:spMk id="27" creationId="{8D313E8C-7457-407E-BDA5-EACA44D38247}"/>
          </ac:spMkLst>
        </pc:spChg>
        <pc:spChg chg="add del mod">
          <ac:chgData name="דולב אבוחצירא" userId="d29e86859a9b68c2" providerId="LiveId" clId="{83C50935-21A3-43E3-9C1B-2FB67A33A074}" dt="2022-05-03T12:43:00.188" v="7682" actId="478"/>
          <ac:spMkLst>
            <pc:docMk/>
            <pc:sldMk cId="462165279" sldId="1273"/>
            <ac:spMk id="28" creationId="{61D1DCB7-E7D1-9F8B-2797-50D0B2D05CEB}"/>
          </ac:spMkLst>
        </pc:spChg>
        <pc:spChg chg="add del mod">
          <ac:chgData name="דולב אבוחצירא" userId="d29e86859a9b68c2" providerId="LiveId" clId="{83C50935-21A3-43E3-9C1B-2FB67A33A074}" dt="2022-05-03T12:43:00.188" v="7682" actId="478"/>
          <ac:spMkLst>
            <pc:docMk/>
            <pc:sldMk cId="462165279" sldId="1273"/>
            <ac:spMk id="29" creationId="{07FB59F6-BE73-2B1C-D38A-F027A0770CF5}"/>
          </ac:spMkLst>
        </pc:spChg>
        <pc:spChg chg="add del mod">
          <ac:chgData name="דולב אבוחצירא" userId="d29e86859a9b68c2" providerId="LiveId" clId="{83C50935-21A3-43E3-9C1B-2FB67A33A074}" dt="2022-05-03T12:43:00.188" v="7682" actId="478"/>
          <ac:spMkLst>
            <pc:docMk/>
            <pc:sldMk cId="462165279" sldId="1273"/>
            <ac:spMk id="30" creationId="{E4904778-CBE8-783D-0B5C-75AA0A75AB1F}"/>
          </ac:spMkLst>
        </pc:spChg>
        <pc:spChg chg="add del mod">
          <ac:chgData name="דולב אבוחצירא" userId="d29e86859a9b68c2" providerId="LiveId" clId="{83C50935-21A3-43E3-9C1B-2FB67A33A074}" dt="2022-05-03T12:43:00.188" v="7682" actId="478"/>
          <ac:spMkLst>
            <pc:docMk/>
            <pc:sldMk cId="462165279" sldId="1273"/>
            <ac:spMk id="31" creationId="{3A8C38EB-B1AE-A15C-EEA7-1F589E2B228A}"/>
          </ac:spMkLst>
        </pc:spChg>
        <pc:spChg chg="add del mod">
          <ac:chgData name="דולב אבוחצירא" userId="d29e86859a9b68c2" providerId="LiveId" clId="{83C50935-21A3-43E3-9C1B-2FB67A33A074}" dt="2022-05-03T12:43:00.188" v="7682" actId="478"/>
          <ac:spMkLst>
            <pc:docMk/>
            <pc:sldMk cId="462165279" sldId="1273"/>
            <ac:spMk id="32" creationId="{30BC2243-1EAC-A816-AA20-B135AE49C1C7}"/>
          </ac:spMkLst>
        </pc:spChg>
        <pc:spChg chg="add del mod">
          <ac:chgData name="דולב אבוחצירא" userId="d29e86859a9b68c2" providerId="LiveId" clId="{83C50935-21A3-43E3-9C1B-2FB67A33A074}" dt="2022-05-03T12:43:00.188" v="7682" actId="478"/>
          <ac:spMkLst>
            <pc:docMk/>
            <pc:sldMk cId="462165279" sldId="1273"/>
            <ac:spMk id="34" creationId="{22508214-DDDA-EC1D-1764-D2A16E3FE615}"/>
          </ac:spMkLst>
        </pc:spChg>
        <pc:spChg chg="add del mod">
          <ac:chgData name="דולב אבוחצירא" userId="d29e86859a9b68c2" providerId="LiveId" clId="{83C50935-21A3-43E3-9C1B-2FB67A33A074}" dt="2022-05-03T12:43:00.188" v="7682" actId="478"/>
          <ac:spMkLst>
            <pc:docMk/>
            <pc:sldMk cId="462165279" sldId="1273"/>
            <ac:spMk id="35" creationId="{FBC2FD3B-DA03-8130-6F1F-ADC31608407C}"/>
          </ac:spMkLst>
        </pc:spChg>
        <pc:spChg chg="add mod">
          <ac:chgData name="דולב אבוחצירא" userId="d29e86859a9b68c2" providerId="LiveId" clId="{83C50935-21A3-43E3-9C1B-2FB67A33A074}" dt="2022-05-17T08:16:52.498" v="16129" actId="1076"/>
          <ac:spMkLst>
            <pc:docMk/>
            <pc:sldMk cId="462165279" sldId="1273"/>
            <ac:spMk id="36" creationId="{9F28B999-9115-B608-3119-43CDFB0F5266}"/>
          </ac:spMkLst>
        </pc:spChg>
        <pc:spChg chg="add mod">
          <ac:chgData name="דולב אבוחצירא" userId="d29e86859a9b68c2" providerId="LiveId" clId="{83C50935-21A3-43E3-9C1B-2FB67A33A074}" dt="2022-05-17T08:17:01.883" v="16130" actId="1076"/>
          <ac:spMkLst>
            <pc:docMk/>
            <pc:sldMk cId="462165279" sldId="1273"/>
            <ac:spMk id="37" creationId="{0568B58D-B9E5-B40A-D629-7265C0E76E62}"/>
          </ac:spMkLst>
        </pc:spChg>
        <pc:spChg chg="add mod">
          <ac:chgData name="דולב אבוחצירא" userId="d29e86859a9b68c2" providerId="LiveId" clId="{83C50935-21A3-43E3-9C1B-2FB67A33A074}" dt="2022-05-17T08:16:52.498" v="16129" actId="1076"/>
          <ac:spMkLst>
            <pc:docMk/>
            <pc:sldMk cId="462165279" sldId="1273"/>
            <ac:spMk id="38" creationId="{576F2F6F-8CC0-DC2D-AD39-1894497AADDB}"/>
          </ac:spMkLst>
        </pc:spChg>
        <pc:spChg chg="add del mod">
          <ac:chgData name="דולב אבוחצירא" userId="d29e86859a9b68c2" providerId="LiveId" clId="{83C50935-21A3-43E3-9C1B-2FB67A33A074}" dt="2022-05-03T12:43:40.324" v="7692" actId="478"/>
          <ac:spMkLst>
            <pc:docMk/>
            <pc:sldMk cId="462165279" sldId="1273"/>
            <ac:spMk id="39" creationId="{38B98A97-403C-71C4-7128-9485920600D6}"/>
          </ac:spMkLst>
        </pc:spChg>
        <pc:spChg chg="add del mod">
          <ac:chgData name="דולב אבוחצירא" userId="d29e86859a9b68c2" providerId="LiveId" clId="{83C50935-21A3-43E3-9C1B-2FB67A33A074}" dt="2022-05-03T12:43:23.766" v="7689" actId="478"/>
          <ac:spMkLst>
            <pc:docMk/>
            <pc:sldMk cId="462165279" sldId="1273"/>
            <ac:spMk id="40" creationId="{1F035EDB-7DB3-2051-F0B1-0AF91BDB7437}"/>
          </ac:spMkLst>
        </pc:spChg>
        <pc:spChg chg="add del mod">
          <ac:chgData name="דולב אבוחצירא" userId="d29e86859a9b68c2" providerId="LiveId" clId="{83C50935-21A3-43E3-9C1B-2FB67A33A074}" dt="2022-05-03T12:43:27.173" v="7690" actId="478"/>
          <ac:spMkLst>
            <pc:docMk/>
            <pc:sldMk cId="462165279" sldId="1273"/>
            <ac:spMk id="42" creationId="{3A3C94FB-22DA-0FC7-23ED-873649604511}"/>
          </ac:spMkLst>
        </pc:spChg>
        <pc:spChg chg="add del mod">
          <ac:chgData name="דולב אבוחצירא" userId="d29e86859a9b68c2" providerId="LiveId" clId="{83C50935-21A3-43E3-9C1B-2FB67A33A074}" dt="2022-05-03T12:43:27.173" v="7690" actId="478"/>
          <ac:spMkLst>
            <pc:docMk/>
            <pc:sldMk cId="462165279" sldId="1273"/>
            <ac:spMk id="43" creationId="{C0E9CB67-DCB9-B69B-A8CF-5DFFEA08FD6A}"/>
          </ac:spMkLst>
        </pc:spChg>
        <pc:spChg chg="add mod">
          <ac:chgData name="דולב אבוחצירא" userId="d29e86859a9b68c2" providerId="LiveId" clId="{83C50935-21A3-43E3-9C1B-2FB67A33A074}" dt="2022-05-17T08:16:12.640" v="16123" actId="14100"/>
          <ac:spMkLst>
            <pc:docMk/>
            <pc:sldMk cId="462165279" sldId="1273"/>
            <ac:spMk id="45" creationId="{B6E2319D-25C4-1FD0-4CE2-0562DA51CBA1}"/>
          </ac:spMkLst>
        </pc:spChg>
        <pc:spChg chg="add del mod">
          <ac:chgData name="דולב אבוחצירא" userId="d29e86859a9b68c2" providerId="LiveId" clId="{83C50935-21A3-43E3-9C1B-2FB67A33A074}" dt="2022-05-03T12:51:11.384" v="8149" actId="478"/>
          <ac:spMkLst>
            <pc:docMk/>
            <pc:sldMk cId="462165279" sldId="1273"/>
            <ac:spMk id="46" creationId="{08F80902-41C7-F053-2B93-82F64C9BD86F}"/>
          </ac:spMkLst>
        </pc:spChg>
        <pc:picChg chg="add mod">
          <ac:chgData name="דולב אבוחצירא" userId="d29e86859a9b68c2" providerId="LiveId" clId="{83C50935-21A3-43E3-9C1B-2FB67A33A074}" dt="2022-05-17T08:17:44.878" v="16132" actId="1076"/>
          <ac:picMkLst>
            <pc:docMk/>
            <pc:sldMk cId="462165279" sldId="1273"/>
            <ac:picMk id="4" creationId="{8FEB0113-E878-E4B1-887B-D48838F0F084}"/>
          </ac:picMkLst>
        </pc:picChg>
        <pc:picChg chg="add del">
          <ac:chgData name="דולב אבוחצירא" userId="d29e86859a9b68c2" providerId="LiveId" clId="{83C50935-21A3-43E3-9C1B-2FB67A33A074}" dt="2022-05-03T12:38:30.401" v="7655" actId="478"/>
          <ac:picMkLst>
            <pc:docMk/>
            <pc:sldMk cId="462165279" sldId="1273"/>
            <ac:picMk id="4" creationId="{A5F95E64-2319-A623-7F34-5A5FDCA23B7A}"/>
          </ac:picMkLst>
        </pc:picChg>
        <pc:picChg chg="add del mod ord">
          <ac:chgData name="דולב אבוחצירא" userId="d29e86859a9b68c2" providerId="LiveId" clId="{83C50935-21A3-43E3-9C1B-2FB67A33A074}" dt="2022-05-03T12:43:00.188" v="7682" actId="478"/>
          <ac:picMkLst>
            <pc:docMk/>
            <pc:sldMk cId="462165279" sldId="1273"/>
            <ac:picMk id="6" creationId="{489152C6-93B1-713D-6CB8-762E172B0E99}"/>
          </ac:picMkLst>
        </pc:picChg>
        <pc:picChg chg="add del mod">
          <ac:chgData name="דולב אבוחצירא" userId="d29e86859a9b68c2" providerId="LiveId" clId="{83C50935-21A3-43E3-9C1B-2FB67A33A074}" dt="2022-05-03T12:42:02.067" v="7675" actId="478"/>
          <ac:picMkLst>
            <pc:docMk/>
            <pc:sldMk cId="462165279" sldId="1273"/>
            <ac:picMk id="24" creationId="{FA3A4826-55AD-075D-6E54-9E425AD2A1BF}"/>
          </ac:picMkLst>
        </pc:picChg>
        <pc:picChg chg="add del mod">
          <ac:chgData name="דולב אבוחצירא" userId="d29e86859a9b68c2" providerId="LiveId" clId="{83C50935-21A3-43E3-9C1B-2FB67A33A074}" dt="2022-05-03T12:43:00.188" v="7682" actId="478"/>
          <ac:picMkLst>
            <pc:docMk/>
            <pc:sldMk cId="462165279" sldId="1273"/>
            <ac:picMk id="33" creationId="{471DB145-1026-7E64-0DD7-0F713F75DA31}"/>
          </ac:picMkLst>
        </pc:picChg>
        <pc:picChg chg="add del mod">
          <ac:chgData name="דולב אבוחצירא" userId="d29e86859a9b68c2" providerId="LiveId" clId="{83C50935-21A3-43E3-9C1B-2FB67A33A074}" dt="2022-05-03T12:43:05.515" v="7685" actId="478"/>
          <ac:picMkLst>
            <pc:docMk/>
            <pc:sldMk cId="462165279" sldId="1273"/>
            <ac:picMk id="41" creationId="{86BB0642-04B1-1BBE-C02B-3089B29F7058}"/>
          </ac:picMkLst>
        </pc:picChg>
        <pc:picChg chg="add del mod">
          <ac:chgData name="דולב אבוחצירא" userId="d29e86859a9b68c2" providerId="LiveId" clId="{83C50935-21A3-43E3-9C1B-2FB67A33A074}" dt="2022-05-17T08:06:43.138" v="16095" actId="478"/>
          <ac:picMkLst>
            <pc:docMk/>
            <pc:sldMk cId="462165279" sldId="1273"/>
            <ac:picMk id="44" creationId="{0BDFD202-F91A-CF46-5E0E-EED30D51105B}"/>
          </ac:picMkLst>
        </pc:picChg>
      </pc:sldChg>
      <pc:sldChg chg="add del">
        <pc:chgData name="דולב אבוחצירא" userId="d29e86859a9b68c2" providerId="LiveId" clId="{83C50935-21A3-43E3-9C1B-2FB67A33A074}" dt="2022-05-03T12:33:11.148" v="7651"/>
        <pc:sldMkLst>
          <pc:docMk/>
          <pc:sldMk cId="1952302673" sldId="1273"/>
        </pc:sldMkLst>
      </pc:sldChg>
      <pc:sldChg chg="addSp delSp modSp new mod modClrScheme delAnim modAnim chgLayout">
        <pc:chgData name="דולב אבוחצירא" userId="d29e86859a9b68c2" providerId="LiveId" clId="{83C50935-21A3-43E3-9C1B-2FB67A33A074}" dt="2022-05-17T09:15:45.579" v="16224" actId="1076"/>
        <pc:sldMkLst>
          <pc:docMk/>
          <pc:sldMk cId="376560215" sldId="1274"/>
        </pc:sldMkLst>
        <pc:spChg chg="add del mod">
          <ac:chgData name="דולב אבוחצירא" userId="d29e86859a9b68c2" providerId="LiveId" clId="{83C50935-21A3-43E3-9C1B-2FB67A33A074}" dt="2022-05-04T15:22:37.829" v="9827" actId="478"/>
          <ac:spMkLst>
            <pc:docMk/>
            <pc:sldMk cId="376560215" sldId="1274"/>
            <ac:spMk id="2" creationId="{C5A26247-CD8F-9364-D060-823312EDBB46}"/>
          </ac:spMkLst>
        </pc:spChg>
        <pc:spChg chg="add del mod ord">
          <ac:chgData name="דולב אבוחצירא" userId="d29e86859a9b68c2" providerId="LiveId" clId="{83C50935-21A3-43E3-9C1B-2FB67A33A074}" dt="2022-05-17T09:15:25.956" v="16220" actId="931"/>
          <ac:spMkLst>
            <pc:docMk/>
            <pc:sldMk cId="376560215" sldId="1274"/>
            <ac:spMk id="2" creationId="{D674A5E2-5EA9-F5FE-15C5-590C4293DFB1}"/>
          </ac:spMkLst>
        </pc:spChg>
        <pc:spChg chg="add mod">
          <ac:chgData name="דולב אבוחצירא" userId="d29e86859a9b68c2" providerId="LiveId" clId="{83C50935-21A3-43E3-9C1B-2FB67A33A074}" dt="2022-05-04T15:22:28.046" v="9825"/>
          <ac:spMkLst>
            <pc:docMk/>
            <pc:sldMk cId="376560215" sldId="1274"/>
            <ac:spMk id="3" creationId="{F15A84B4-85FB-F8FD-4821-A7168DCAD745}"/>
          </ac:spMkLst>
        </pc:spChg>
        <pc:spChg chg="add mod">
          <ac:chgData name="דולב אבוחצירא" userId="d29e86859a9b68c2" providerId="LiveId" clId="{83C50935-21A3-43E3-9C1B-2FB67A33A074}" dt="2022-05-04T15:22:28.046" v="9825"/>
          <ac:spMkLst>
            <pc:docMk/>
            <pc:sldMk cId="376560215" sldId="1274"/>
            <ac:spMk id="4" creationId="{96CE108F-C21B-2D7D-1EDD-D96A821E5960}"/>
          </ac:spMkLst>
        </pc:spChg>
        <pc:spChg chg="add mod">
          <ac:chgData name="דולב אבוחצירא" userId="d29e86859a9b68c2" providerId="LiveId" clId="{83C50935-21A3-43E3-9C1B-2FB67A33A074}" dt="2022-05-04T15:54:12.231" v="10289" actId="20577"/>
          <ac:spMkLst>
            <pc:docMk/>
            <pc:sldMk cId="376560215" sldId="1274"/>
            <ac:spMk id="6" creationId="{A8618AAD-CDD6-A889-2AA5-B6F908CDDBF6}"/>
          </ac:spMkLst>
        </pc:spChg>
        <pc:spChg chg="add del mod">
          <ac:chgData name="דולב אבוחצירא" userId="d29e86859a9b68c2" providerId="LiveId" clId="{83C50935-21A3-43E3-9C1B-2FB67A33A074}" dt="2022-05-04T15:23:29.876" v="9851" actId="478"/>
          <ac:spMkLst>
            <pc:docMk/>
            <pc:sldMk cId="376560215" sldId="1274"/>
            <ac:spMk id="7" creationId="{4B948CBE-CBC8-3ACC-62E4-5571B3C7C1F6}"/>
          </ac:spMkLst>
        </pc:spChg>
        <pc:spChg chg="add mod">
          <ac:chgData name="דולב אבוחצירא" userId="d29e86859a9b68c2" providerId="LiveId" clId="{83C50935-21A3-43E3-9C1B-2FB67A33A074}" dt="2022-05-04T15:37:23.541" v="10257" actId="1036"/>
          <ac:spMkLst>
            <pc:docMk/>
            <pc:sldMk cId="376560215" sldId="1274"/>
            <ac:spMk id="10" creationId="{D0B097C1-A146-B5C1-8277-D219BBDC46F4}"/>
          </ac:spMkLst>
        </pc:spChg>
        <pc:spChg chg="add mod">
          <ac:chgData name="דולב אבוחצירא" userId="d29e86859a9b68c2" providerId="LiveId" clId="{83C50935-21A3-43E3-9C1B-2FB67A33A074}" dt="2022-05-17T09:14:25.659" v="16207" actId="20577"/>
          <ac:spMkLst>
            <pc:docMk/>
            <pc:sldMk cId="376560215" sldId="1274"/>
            <ac:spMk id="11" creationId="{D19384F3-80AA-3006-76B1-F93EABD93299}"/>
          </ac:spMkLst>
        </pc:spChg>
        <pc:spChg chg="add mod">
          <ac:chgData name="דולב אבוחצירא" userId="d29e86859a9b68c2" providerId="LiveId" clId="{83C50935-21A3-43E3-9C1B-2FB67A33A074}" dt="2022-05-17T08:40:46.130" v="16175" actId="20577"/>
          <ac:spMkLst>
            <pc:docMk/>
            <pc:sldMk cId="376560215" sldId="1274"/>
            <ac:spMk id="12" creationId="{22511B26-5074-2698-2A33-126497A129C5}"/>
          </ac:spMkLst>
        </pc:spChg>
        <pc:spChg chg="add mod">
          <ac:chgData name="דולב אבוחצירא" userId="d29e86859a9b68c2" providerId="LiveId" clId="{83C50935-21A3-43E3-9C1B-2FB67A33A074}" dt="2022-05-04T15:37:23.541" v="10257" actId="1036"/>
          <ac:spMkLst>
            <pc:docMk/>
            <pc:sldMk cId="376560215" sldId="1274"/>
            <ac:spMk id="13" creationId="{6B8B9816-B9D1-F307-52C6-725243A629E5}"/>
          </ac:spMkLst>
        </pc:spChg>
        <pc:spChg chg="add mod">
          <ac:chgData name="דולב אבוחצירא" userId="d29e86859a9b68c2" providerId="LiveId" clId="{83C50935-21A3-43E3-9C1B-2FB67A33A074}" dt="2022-05-04T15:37:23.541" v="10257" actId="1036"/>
          <ac:spMkLst>
            <pc:docMk/>
            <pc:sldMk cId="376560215" sldId="1274"/>
            <ac:spMk id="14" creationId="{6389750B-4ED4-0197-6CD4-4CEC4EA3EEB3}"/>
          </ac:spMkLst>
        </pc:spChg>
        <pc:spChg chg="add mod">
          <ac:chgData name="דולב אבוחצירא" userId="d29e86859a9b68c2" providerId="LiveId" clId="{83C50935-21A3-43E3-9C1B-2FB67A33A074}" dt="2022-05-04T15:37:23.541" v="10257" actId="1036"/>
          <ac:spMkLst>
            <pc:docMk/>
            <pc:sldMk cId="376560215" sldId="1274"/>
            <ac:spMk id="15" creationId="{9280F899-ACAE-B718-235F-A89E3A0EBD61}"/>
          </ac:spMkLst>
        </pc:spChg>
        <pc:spChg chg="add mod">
          <ac:chgData name="דולב אבוחצירא" userId="d29e86859a9b68c2" providerId="LiveId" clId="{83C50935-21A3-43E3-9C1B-2FB67A33A074}" dt="2022-05-17T09:14:57.520" v="16216" actId="1076"/>
          <ac:spMkLst>
            <pc:docMk/>
            <pc:sldMk cId="376560215" sldId="1274"/>
            <ac:spMk id="16" creationId="{00190BDB-E18F-5CDA-C239-0ACB65972797}"/>
          </ac:spMkLst>
        </pc:spChg>
        <pc:spChg chg="add mod">
          <ac:chgData name="דולב אבוחצירא" userId="d29e86859a9b68c2" providerId="LiveId" clId="{83C50935-21A3-43E3-9C1B-2FB67A33A074}" dt="2022-05-17T09:14:57.520" v="16216" actId="1076"/>
          <ac:spMkLst>
            <pc:docMk/>
            <pc:sldMk cId="376560215" sldId="1274"/>
            <ac:spMk id="17" creationId="{92E5E7CB-D24B-169F-166B-8B9773603091}"/>
          </ac:spMkLst>
        </pc:spChg>
        <pc:spChg chg="add mod">
          <ac:chgData name="דולב אבוחצירא" userId="d29e86859a9b68c2" providerId="LiveId" clId="{83C50935-21A3-43E3-9C1B-2FB67A33A074}" dt="2022-05-17T08:32:24.499" v="16146" actId="20577"/>
          <ac:spMkLst>
            <pc:docMk/>
            <pc:sldMk cId="376560215" sldId="1274"/>
            <ac:spMk id="19" creationId="{2FF09F1C-A029-2251-094E-3BD955B7DB6B}"/>
          </ac:spMkLst>
        </pc:spChg>
        <pc:spChg chg="add mod">
          <ac:chgData name="דולב אבוחצירא" userId="d29e86859a9b68c2" providerId="LiveId" clId="{83C50935-21A3-43E3-9C1B-2FB67A33A074}" dt="2022-05-07T13:01:19.946" v="10353" actId="207"/>
          <ac:spMkLst>
            <pc:docMk/>
            <pc:sldMk cId="376560215" sldId="1274"/>
            <ac:spMk id="23" creationId="{697ACC2A-202E-39F1-1E38-B5357FFD6529}"/>
          </ac:spMkLst>
        </pc:spChg>
        <pc:spChg chg="add del mod">
          <ac:chgData name="דולב אבוחצירא" userId="d29e86859a9b68c2" providerId="LiveId" clId="{83C50935-21A3-43E3-9C1B-2FB67A33A074}" dt="2022-05-17T08:41:01.140" v="16188" actId="478"/>
          <ac:spMkLst>
            <pc:docMk/>
            <pc:sldMk cId="376560215" sldId="1274"/>
            <ac:spMk id="26" creationId="{0C87FC90-05F2-E16A-0497-8D4F4ABA66B3}"/>
          </ac:spMkLst>
        </pc:spChg>
        <pc:spChg chg="add del mod">
          <ac:chgData name="דולב אבוחצירא" userId="d29e86859a9b68c2" providerId="LiveId" clId="{83C50935-21A3-43E3-9C1B-2FB67A33A074}" dt="2022-05-17T08:41:01.140" v="16188" actId="478"/>
          <ac:spMkLst>
            <pc:docMk/>
            <pc:sldMk cId="376560215" sldId="1274"/>
            <ac:spMk id="27" creationId="{758E56E3-8404-EE21-451D-D20984773B2C}"/>
          </ac:spMkLst>
        </pc:spChg>
        <pc:spChg chg="add del mod">
          <ac:chgData name="דולב אבוחצירא" userId="d29e86859a9b68c2" providerId="LiveId" clId="{83C50935-21A3-43E3-9C1B-2FB67A33A074}" dt="2022-05-17T08:41:01.140" v="16188" actId="478"/>
          <ac:spMkLst>
            <pc:docMk/>
            <pc:sldMk cId="376560215" sldId="1274"/>
            <ac:spMk id="28" creationId="{F35E975D-BE9A-E992-D17F-18C5F809A5E6}"/>
          </ac:spMkLst>
        </pc:spChg>
        <pc:spChg chg="add mod">
          <ac:chgData name="דולב אבוחצירא" userId="d29e86859a9b68c2" providerId="LiveId" clId="{83C50935-21A3-43E3-9C1B-2FB67A33A074}" dt="2022-05-04T15:55:20.128" v="10299" actId="1076"/>
          <ac:spMkLst>
            <pc:docMk/>
            <pc:sldMk cId="376560215" sldId="1274"/>
            <ac:spMk id="29" creationId="{3A0C6F76-3E6E-0BE8-CC22-E9506748BCC5}"/>
          </ac:spMkLst>
        </pc:spChg>
        <pc:spChg chg="add mod">
          <ac:chgData name="דולב אבוחצירא" userId="d29e86859a9b68c2" providerId="LiveId" clId="{83C50935-21A3-43E3-9C1B-2FB67A33A074}" dt="2022-05-04T15:55:32.681" v="10307" actId="1076"/>
          <ac:spMkLst>
            <pc:docMk/>
            <pc:sldMk cId="376560215" sldId="1274"/>
            <ac:spMk id="30" creationId="{0292BC55-BE54-EC97-A0F1-B81F1EE21E5F}"/>
          </ac:spMkLst>
        </pc:spChg>
        <pc:spChg chg="add del mod">
          <ac:chgData name="דולב אבוחצירא" userId="d29e86859a9b68c2" providerId="LiveId" clId="{83C50935-21A3-43E3-9C1B-2FB67A33A074}" dt="2022-05-17T08:41:01.140" v="16188" actId="478"/>
          <ac:spMkLst>
            <pc:docMk/>
            <pc:sldMk cId="376560215" sldId="1274"/>
            <ac:spMk id="31" creationId="{CF862166-BB70-D430-3C9D-C8ADB521FD9A}"/>
          </ac:spMkLst>
        </pc:spChg>
        <pc:spChg chg="add mod">
          <ac:chgData name="דולב אבוחצירא" userId="d29e86859a9b68c2" providerId="LiveId" clId="{83C50935-21A3-43E3-9C1B-2FB67A33A074}" dt="2022-05-17T09:15:02.517" v="16217" actId="1076"/>
          <ac:spMkLst>
            <pc:docMk/>
            <pc:sldMk cId="376560215" sldId="1274"/>
            <ac:spMk id="32" creationId="{B8B3EB05-EE9F-6ADE-1589-EE0B205B01D7}"/>
          </ac:spMkLst>
        </pc:spChg>
        <pc:spChg chg="add mod">
          <ac:chgData name="דולב אבוחצירא" userId="d29e86859a9b68c2" providerId="LiveId" clId="{83C50935-21A3-43E3-9C1B-2FB67A33A074}" dt="2022-05-17T09:15:02.517" v="16217" actId="1076"/>
          <ac:spMkLst>
            <pc:docMk/>
            <pc:sldMk cId="376560215" sldId="1274"/>
            <ac:spMk id="33" creationId="{B3A0AF7C-8A5D-638D-7BD2-E6D28C84917F}"/>
          </ac:spMkLst>
        </pc:spChg>
        <pc:picChg chg="add del mod">
          <ac:chgData name="דולב אבוחצירא" userId="d29e86859a9b68c2" providerId="LiveId" clId="{83C50935-21A3-43E3-9C1B-2FB67A33A074}" dt="2022-05-04T15:22:32.079" v="9826" actId="478"/>
          <ac:picMkLst>
            <pc:docMk/>
            <pc:sldMk cId="376560215" sldId="1274"/>
            <ac:picMk id="5" creationId="{CA4075EA-41A9-C732-0767-4975471AE7B6}"/>
          </ac:picMkLst>
        </pc:picChg>
        <pc:picChg chg="add mod">
          <ac:chgData name="דולב אבוחצירא" userId="d29e86859a9b68c2" providerId="LiveId" clId="{83C50935-21A3-43E3-9C1B-2FB67A33A074}" dt="2022-05-17T09:15:45.579" v="16224" actId="1076"/>
          <ac:picMkLst>
            <pc:docMk/>
            <pc:sldMk cId="376560215" sldId="1274"/>
            <ac:picMk id="7" creationId="{F0F6D0B5-9706-2308-D5A6-76BDFD06E9EE}"/>
          </ac:picMkLst>
        </pc:picChg>
        <pc:picChg chg="add mod">
          <ac:chgData name="דולב אבוחצירא" userId="d29e86859a9b68c2" providerId="LiveId" clId="{83C50935-21A3-43E3-9C1B-2FB67A33A074}" dt="2022-05-04T15:37:06.841" v="10233" actId="1076"/>
          <ac:picMkLst>
            <pc:docMk/>
            <pc:sldMk cId="376560215" sldId="1274"/>
            <ac:picMk id="21" creationId="{A0CF1B1D-1690-AC31-27B2-090B9BFDDEFF}"/>
          </ac:picMkLst>
        </pc:picChg>
        <pc:picChg chg="add del mod">
          <ac:chgData name="דולב אבוחצירא" userId="d29e86859a9b68c2" providerId="LiveId" clId="{83C50935-21A3-43E3-9C1B-2FB67A33A074}" dt="2022-05-17T09:14:16.805" v="16189" actId="478"/>
          <ac:picMkLst>
            <pc:docMk/>
            <pc:sldMk cId="376560215" sldId="1274"/>
            <ac:picMk id="25" creationId="{0E4021F7-2963-0FEA-ECEB-E2EF7FBF9C80}"/>
          </ac:picMkLst>
        </pc:picChg>
        <pc:cxnChg chg="add mod">
          <ac:chgData name="דולב אבוחצירא" userId="d29e86859a9b68c2" providerId="LiveId" clId="{83C50935-21A3-43E3-9C1B-2FB67A33A074}" dt="2022-05-04T15:37:23.541" v="10257" actId="1036"/>
          <ac:cxnSpMkLst>
            <pc:docMk/>
            <pc:sldMk cId="376560215" sldId="1274"/>
            <ac:cxnSpMk id="8" creationId="{6DF54642-64D3-97B8-1274-A80025D6D53D}"/>
          </ac:cxnSpMkLst>
        </pc:cxnChg>
        <pc:cxnChg chg="add mod">
          <ac:chgData name="דולב אבוחצירא" userId="d29e86859a9b68c2" providerId="LiveId" clId="{83C50935-21A3-43E3-9C1B-2FB67A33A074}" dt="2022-05-04T15:37:23.541" v="10257" actId="1036"/>
          <ac:cxnSpMkLst>
            <pc:docMk/>
            <pc:sldMk cId="376560215" sldId="1274"/>
            <ac:cxnSpMk id="9" creationId="{4AEB42E7-9BDC-B34B-1B09-A7AF9440920E}"/>
          </ac:cxnSpMkLst>
        </pc:cxnChg>
      </pc:sldChg>
      <pc:sldChg chg="delSp new del mod">
        <pc:chgData name="דולב אבוחצירא" userId="d29e86859a9b68c2" providerId="LiveId" clId="{83C50935-21A3-43E3-9C1B-2FB67A33A074}" dt="2022-05-04T15:10:54.962" v="9734" actId="47"/>
        <pc:sldMkLst>
          <pc:docMk/>
          <pc:sldMk cId="2388857742" sldId="1274"/>
        </pc:sldMkLst>
        <pc:spChg chg="del">
          <ac:chgData name="דולב אבוחצירא" userId="d29e86859a9b68c2" providerId="LiveId" clId="{83C50935-21A3-43E3-9C1B-2FB67A33A074}" dt="2022-05-04T15:10:25.967" v="9733" actId="478"/>
          <ac:spMkLst>
            <pc:docMk/>
            <pc:sldMk cId="2388857742" sldId="1274"/>
            <ac:spMk id="2" creationId="{8701A6C1-AD8D-2E69-74BD-249DFBA073F0}"/>
          </ac:spMkLst>
        </pc:spChg>
      </pc:sldChg>
      <pc:sldChg chg="addSp delSp modSp new del mod setBg modClrScheme chgLayout">
        <pc:chgData name="דולב אבוחצירא" userId="d29e86859a9b68c2" providerId="LiveId" clId="{83C50935-21A3-43E3-9C1B-2FB67A33A074}" dt="2022-05-13T10:01:56.164" v="12332" actId="47"/>
        <pc:sldMkLst>
          <pc:docMk/>
          <pc:sldMk cId="1018149910" sldId="1275"/>
        </pc:sldMkLst>
        <pc:spChg chg="add del mod">
          <ac:chgData name="דולב אבוחצירא" userId="d29e86859a9b68c2" providerId="LiveId" clId="{83C50935-21A3-43E3-9C1B-2FB67A33A074}" dt="2022-05-07T14:45:26.682" v="10628" actId="931"/>
          <ac:spMkLst>
            <pc:docMk/>
            <pc:sldMk cId="1018149910" sldId="1275"/>
            <ac:spMk id="2" creationId="{3CA5E65E-9A0C-8C0D-F764-786125164362}"/>
          </ac:spMkLst>
        </pc:spChg>
        <pc:spChg chg="add del mod">
          <ac:chgData name="דולב אבוחצירא" userId="d29e86859a9b68c2" providerId="LiveId" clId="{83C50935-21A3-43E3-9C1B-2FB67A33A074}" dt="2022-05-13T09:57:38.132" v="12153" actId="478"/>
          <ac:spMkLst>
            <pc:docMk/>
            <pc:sldMk cId="1018149910" sldId="1275"/>
            <ac:spMk id="2" creationId="{6BB8788C-7DE6-EF93-21CF-C5EE9E55E148}"/>
          </ac:spMkLst>
        </pc:spChg>
        <pc:spChg chg="add del mod">
          <ac:chgData name="דולב אבוחצירא" userId="d29e86859a9b68c2" providerId="LiveId" clId="{83C50935-21A3-43E3-9C1B-2FB67A33A074}" dt="2022-05-13T09:57:54.342" v="12154" actId="931"/>
          <ac:spMkLst>
            <pc:docMk/>
            <pc:sldMk cId="1018149910" sldId="1275"/>
            <ac:spMk id="5" creationId="{D04BA07F-FC0D-E5DB-7D8D-B5B19697C128}"/>
          </ac:spMkLst>
        </pc:spChg>
        <pc:spChg chg="add del mod">
          <ac:chgData name="דולב אבוחצירא" userId="d29e86859a9b68c2" providerId="LiveId" clId="{83C50935-21A3-43E3-9C1B-2FB67A33A074}" dt="2022-05-07T14:47:12.048" v="10649" actId="21"/>
          <ac:spMkLst>
            <pc:docMk/>
            <pc:sldMk cId="1018149910" sldId="1275"/>
            <ac:spMk id="6" creationId="{0F5BEA6E-AB36-1733-B71B-BA36BB49C953}"/>
          </ac:spMkLst>
        </pc:spChg>
        <pc:spChg chg="add del mod">
          <ac:chgData name="דולב אבוחצירא" userId="d29e86859a9b68c2" providerId="LiveId" clId="{83C50935-21A3-43E3-9C1B-2FB67A33A074}" dt="2022-05-07T14:47:09.645" v="10645"/>
          <ac:spMkLst>
            <pc:docMk/>
            <pc:sldMk cId="1018149910" sldId="1275"/>
            <ac:spMk id="7" creationId="{E19C8AC0-B4E5-5249-6B44-B401D43ACAC5}"/>
          </ac:spMkLst>
        </pc:spChg>
        <pc:spChg chg="add del mod">
          <ac:chgData name="דולב אבוחצירא" userId="d29e86859a9b68c2" providerId="LiveId" clId="{83C50935-21A3-43E3-9C1B-2FB67A33A074}" dt="2022-05-07T14:47:09.645" v="10645"/>
          <ac:spMkLst>
            <pc:docMk/>
            <pc:sldMk cId="1018149910" sldId="1275"/>
            <ac:spMk id="8" creationId="{0EE6198A-908D-05E9-F969-EE77087C835C}"/>
          </ac:spMkLst>
        </pc:spChg>
        <pc:spChg chg="add del mod">
          <ac:chgData name="דולב אבוחצירא" userId="d29e86859a9b68c2" providerId="LiveId" clId="{83C50935-21A3-43E3-9C1B-2FB67A33A074}" dt="2022-05-07T14:47:09.645" v="10645"/>
          <ac:spMkLst>
            <pc:docMk/>
            <pc:sldMk cId="1018149910" sldId="1275"/>
            <ac:spMk id="9" creationId="{43CF37D8-6BAC-11C9-01AA-95F89B1CD2CA}"/>
          </ac:spMkLst>
        </pc:spChg>
        <pc:spChg chg="add del mod">
          <ac:chgData name="דולב אבוחצירא" userId="d29e86859a9b68c2" providerId="LiveId" clId="{83C50935-21A3-43E3-9C1B-2FB67A33A074}" dt="2022-05-13T10:01:53.253" v="12331" actId="478"/>
          <ac:spMkLst>
            <pc:docMk/>
            <pc:sldMk cId="1018149910" sldId="1275"/>
            <ac:spMk id="9" creationId="{4433821F-B0F5-8798-7F35-A9323971E2F2}"/>
          </ac:spMkLst>
        </pc:spChg>
        <pc:spChg chg="add del mod">
          <ac:chgData name="דולב אבוחצירא" userId="d29e86859a9b68c2" providerId="LiveId" clId="{83C50935-21A3-43E3-9C1B-2FB67A33A074}" dt="2022-05-07T14:47:09.645" v="10645"/>
          <ac:spMkLst>
            <pc:docMk/>
            <pc:sldMk cId="1018149910" sldId="1275"/>
            <ac:spMk id="10" creationId="{4FBDE45C-2506-27F1-B654-BAB3FC5D3DEC}"/>
          </ac:spMkLst>
        </pc:spChg>
        <pc:spChg chg="add del mod">
          <ac:chgData name="דולב אבוחצירא" userId="d29e86859a9b68c2" providerId="LiveId" clId="{83C50935-21A3-43E3-9C1B-2FB67A33A074}" dt="2022-05-07T14:47:09.645" v="10645"/>
          <ac:spMkLst>
            <pc:docMk/>
            <pc:sldMk cId="1018149910" sldId="1275"/>
            <ac:spMk id="11" creationId="{2BC6ACEB-336B-CD74-0E9D-D7FDE809963D}"/>
          </ac:spMkLst>
        </pc:spChg>
        <pc:spChg chg="add del mod">
          <ac:chgData name="דולב אבוחצירא" userId="d29e86859a9b68c2" providerId="LiveId" clId="{83C50935-21A3-43E3-9C1B-2FB67A33A074}" dt="2022-05-07T14:47:09.645" v="10645"/>
          <ac:spMkLst>
            <pc:docMk/>
            <pc:sldMk cId="1018149910" sldId="1275"/>
            <ac:spMk id="12" creationId="{3DF10E86-39B2-FAD6-B8D8-2E701F11C2FF}"/>
          </ac:spMkLst>
        </pc:spChg>
        <pc:spChg chg="add del mod">
          <ac:chgData name="דולב אבוחצירא" userId="d29e86859a9b68c2" providerId="LiveId" clId="{83C50935-21A3-43E3-9C1B-2FB67A33A074}" dt="2022-05-13T09:57:38.132" v="12153" actId="478"/>
          <ac:spMkLst>
            <pc:docMk/>
            <pc:sldMk cId="1018149910" sldId="1275"/>
            <ac:spMk id="12" creationId="{45A4C21B-DB3C-CE7D-F47F-46DD53E68436}"/>
          </ac:spMkLst>
        </pc:spChg>
        <pc:spChg chg="add del mod">
          <ac:chgData name="דולב אבוחצירא" userId="d29e86859a9b68c2" providerId="LiveId" clId="{83C50935-21A3-43E3-9C1B-2FB67A33A074}" dt="2022-05-07T14:47:09.645" v="10645"/>
          <ac:spMkLst>
            <pc:docMk/>
            <pc:sldMk cId="1018149910" sldId="1275"/>
            <ac:spMk id="13" creationId="{656071EB-D759-42E1-55AD-DA126945F19B}"/>
          </ac:spMkLst>
        </pc:spChg>
        <pc:spChg chg="add del mod">
          <ac:chgData name="דולב אבוחצירא" userId="d29e86859a9b68c2" providerId="LiveId" clId="{83C50935-21A3-43E3-9C1B-2FB67A33A074}" dt="2022-05-10T10:40:25.619" v="11245" actId="478"/>
          <ac:spMkLst>
            <pc:docMk/>
            <pc:sldMk cId="1018149910" sldId="1275"/>
            <ac:spMk id="13" creationId="{98AD6E0E-2BFA-BEF2-34DC-01995781F457}"/>
          </ac:spMkLst>
        </pc:spChg>
        <pc:spChg chg="add del mod">
          <ac:chgData name="דולב אבוחצירא" userId="d29e86859a9b68c2" providerId="LiveId" clId="{83C50935-21A3-43E3-9C1B-2FB67A33A074}" dt="2022-05-07T14:47:09.645" v="10645"/>
          <ac:spMkLst>
            <pc:docMk/>
            <pc:sldMk cId="1018149910" sldId="1275"/>
            <ac:spMk id="14" creationId="{7F20E217-4E3B-21D0-CFA2-D80D5B524D2C}"/>
          </ac:spMkLst>
        </pc:spChg>
        <pc:spChg chg="add del mod">
          <ac:chgData name="דולב אבוחצירא" userId="d29e86859a9b68c2" providerId="LiveId" clId="{83C50935-21A3-43E3-9C1B-2FB67A33A074}" dt="2022-05-07T15:24:19.893" v="10752" actId="478"/>
          <ac:spMkLst>
            <pc:docMk/>
            <pc:sldMk cId="1018149910" sldId="1275"/>
            <ac:spMk id="15" creationId="{A8C66A3E-7453-F0EF-3F38-FFE16C5D5728}"/>
          </ac:spMkLst>
        </pc:spChg>
        <pc:spChg chg="add del mod">
          <ac:chgData name="דולב אבוחצירא" userId="d29e86859a9b68c2" providerId="LiveId" clId="{83C50935-21A3-43E3-9C1B-2FB67A33A074}" dt="2022-05-10T10:41:55.874" v="11372" actId="478"/>
          <ac:spMkLst>
            <pc:docMk/>
            <pc:sldMk cId="1018149910" sldId="1275"/>
            <ac:spMk id="16" creationId="{9DAE3EF0-2E28-206E-BC05-D9E29CF8DCCC}"/>
          </ac:spMkLst>
        </pc:spChg>
        <pc:spChg chg="add del mod ord">
          <ac:chgData name="דולב אבוחצירא" userId="d29e86859a9b68c2" providerId="LiveId" clId="{83C50935-21A3-43E3-9C1B-2FB67A33A074}" dt="2022-05-13T09:57:38.132" v="12153" actId="478"/>
          <ac:spMkLst>
            <pc:docMk/>
            <pc:sldMk cId="1018149910" sldId="1275"/>
            <ac:spMk id="17" creationId="{5F61CA03-611B-C0CC-7CD7-FEBB4A5ECAF7}"/>
          </ac:spMkLst>
        </pc:spChg>
        <pc:spChg chg="add del mod ord">
          <ac:chgData name="דולב אבוחצירא" userId="d29e86859a9b68c2" providerId="LiveId" clId="{83C50935-21A3-43E3-9C1B-2FB67A33A074}" dt="2022-05-13T09:57:38.132" v="12153" actId="478"/>
          <ac:spMkLst>
            <pc:docMk/>
            <pc:sldMk cId="1018149910" sldId="1275"/>
            <ac:spMk id="18" creationId="{6DF07B87-03BD-AA5F-68B8-61E4FE0B5F56}"/>
          </ac:spMkLst>
        </pc:spChg>
        <pc:spChg chg="add del mod ord">
          <ac:chgData name="דולב אבוחצירא" userId="d29e86859a9b68c2" providerId="LiveId" clId="{83C50935-21A3-43E3-9C1B-2FB67A33A074}" dt="2022-05-13T09:57:38.132" v="12153" actId="478"/>
          <ac:spMkLst>
            <pc:docMk/>
            <pc:sldMk cId="1018149910" sldId="1275"/>
            <ac:spMk id="19" creationId="{3812FDC9-F559-8CFE-0485-E5755565AEE8}"/>
          </ac:spMkLst>
        </pc:spChg>
        <pc:spChg chg="add del mod">
          <ac:chgData name="דולב אבוחצירא" userId="d29e86859a9b68c2" providerId="LiveId" clId="{83C50935-21A3-43E3-9C1B-2FB67A33A074}" dt="2022-05-13T09:57:38.132" v="12153" actId="478"/>
          <ac:spMkLst>
            <pc:docMk/>
            <pc:sldMk cId="1018149910" sldId="1275"/>
            <ac:spMk id="20" creationId="{E634801E-C953-FFE7-E651-556645061681}"/>
          </ac:spMkLst>
        </pc:spChg>
        <pc:spChg chg="add del mod">
          <ac:chgData name="דולב אבוחצירא" userId="d29e86859a9b68c2" providerId="LiveId" clId="{83C50935-21A3-43E3-9C1B-2FB67A33A074}" dt="2022-05-13T09:57:38.132" v="12153" actId="478"/>
          <ac:spMkLst>
            <pc:docMk/>
            <pc:sldMk cId="1018149910" sldId="1275"/>
            <ac:spMk id="21" creationId="{C734F61D-3058-BA11-146A-B6AA11AF4735}"/>
          </ac:spMkLst>
        </pc:spChg>
        <pc:spChg chg="add del mod">
          <ac:chgData name="דולב אבוחצירא" userId="d29e86859a9b68c2" providerId="LiveId" clId="{83C50935-21A3-43E3-9C1B-2FB67A33A074}" dt="2022-05-10T10:41:38.367" v="11371" actId="478"/>
          <ac:spMkLst>
            <pc:docMk/>
            <pc:sldMk cId="1018149910" sldId="1275"/>
            <ac:spMk id="22" creationId="{E7141746-C310-B1F8-B15C-FE614DC651C9}"/>
          </ac:spMkLst>
        </pc:spChg>
        <pc:spChg chg="add del mod">
          <ac:chgData name="דולב אבוחצירא" userId="d29e86859a9b68c2" providerId="LiveId" clId="{83C50935-21A3-43E3-9C1B-2FB67A33A074}" dt="2022-05-07T14:50:04.088" v="10694"/>
          <ac:spMkLst>
            <pc:docMk/>
            <pc:sldMk cId="1018149910" sldId="1275"/>
            <ac:spMk id="23" creationId="{3A078622-BC4D-FDB9-9558-73F1B29EA12D}"/>
          </ac:spMkLst>
        </pc:spChg>
        <pc:spChg chg="add del mod">
          <ac:chgData name="דולב אבוחצירא" userId="d29e86859a9b68c2" providerId="LiveId" clId="{83C50935-21A3-43E3-9C1B-2FB67A33A074}" dt="2022-05-07T14:50:04.088" v="10694"/>
          <ac:spMkLst>
            <pc:docMk/>
            <pc:sldMk cId="1018149910" sldId="1275"/>
            <ac:spMk id="24" creationId="{762CDAC9-EE15-DDAF-36E2-1B38E56C32D3}"/>
          </ac:spMkLst>
        </pc:spChg>
        <pc:spChg chg="add del mod">
          <ac:chgData name="דולב אבוחצירא" userId="d29e86859a9b68c2" providerId="LiveId" clId="{83C50935-21A3-43E3-9C1B-2FB67A33A074}" dt="2022-05-07T14:50:04.088" v="10694"/>
          <ac:spMkLst>
            <pc:docMk/>
            <pc:sldMk cId="1018149910" sldId="1275"/>
            <ac:spMk id="25" creationId="{CD3ECD48-50DC-B901-8647-ADC9AF533489}"/>
          </ac:spMkLst>
        </pc:spChg>
        <pc:spChg chg="add del mod">
          <ac:chgData name="דולב אבוחצירא" userId="d29e86859a9b68c2" providerId="LiveId" clId="{83C50935-21A3-43E3-9C1B-2FB67A33A074}" dt="2022-05-07T14:50:04.088" v="10694"/>
          <ac:spMkLst>
            <pc:docMk/>
            <pc:sldMk cId="1018149910" sldId="1275"/>
            <ac:spMk id="26" creationId="{81EA5C0A-495A-809F-B430-F9085696D9FA}"/>
          </ac:spMkLst>
        </pc:spChg>
        <pc:spChg chg="add del mod">
          <ac:chgData name="דולב אבוחצירא" userId="d29e86859a9b68c2" providerId="LiveId" clId="{83C50935-21A3-43E3-9C1B-2FB67A33A074}" dt="2022-05-07T14:50:04.088" v="10694"/>
          <ac:spMkLst>
            <pc:docMk/>
            <pc:sldMk cId="1018149910" sldId="1275"/>
            <ac:spMk id="27" creationId="{0E5FE036-F9D3-006B-1A8C-C9893E1B3D8C}"/>
          </ac:spMkLst>
        </pc:spChg>
        <pc:spChg chg="add del mod">
          <ac:chgData name="דולב אבוחצירא" userId="d29e86859a9b68c2" providerId="LiveId" clId="{83C50935-21A3-43E3-9C1B-2FB67A33A074}" dt="2022-05-07T14:50:04.088" v="10694"/>
          <ac:spMkLst>
            <pc:docMk/>
            <pc:sldMk cId="1018149910" sldId="1275"/>
            <ac:spMk id="28" creationId="{3699A552-0C8E-367C-FFF9-8D7F8F72CF23}"/>
          </ac:spMkLst>
        </pc:spChg>
        <pc:spChg chg="add del mod">
          <ac:chgData name="דולב אבוחצירא" userId="d29e86859a9b68c2" providerId="LiveId" clId="{83C50935-21A3-43E3-9C1B-2FB67A33A074}" dt="2022-05-07T14:50:04.088" v="10694"/>
          <ac:spMkLst>
            <pc:docMk/>
            <pc:sldMk cId="1018149910" sldId="1275"/>
            <ac:spMk id="29" creationId="{94B5A8BE-4A2D-B12C-6272-BC6B97E40F26}"/>
          </ac:spMkLst>
        </pc:spChg>
        <pc:spChg chg="add del mod">
          <ac:chgData name="דולב אבוחצירא" userId="d29e86859a9b68c2" providerId="LiveId" clId="{83C50935-21A3-43E3-9C1B-2FB67A33A074}" dt="2022-05-07T14:50:04.088" v="10694"/>
          <ac:spMkLst>
            <pc:docMk/>
            <pc:sldMk cId="1018149910" sldId="1275"/>
            <ac:spMk id="30" creationId="{DD742877-9557-51C7-30E1-FD16022505BA}"/>
          </ac:spMkLst>
        </pc:spChg>
        <pc:spChg chg="add del">
          <ac:chgData name="דולב אבוחצירא" userId="d29e86859a9b68c2" providerId="LiveId" clId="{83C50935-21A3-43E3-9C1B-2FB67A33A074}" dt="2022-05-13T10:00:55.739" v="12179" actId="26606"/>
          <ac:spMkLst>
            <pc:docMk/>
            <pc:sldMk cId="1018149910" sldId="1275"/>
            <ac:spMk id="39" creationId="{11BE3FA7-0D70-4431-814F-D8C40576EA93}"/>
          </ac:spMkLst>
        </pc:spChg>
        <pc:spChg chg="add del">
          <ac:chgData name="דולב אבוחצירא" userId="d29e86859a9b68c2" providerId="LiveId" clId="{83C50935-21A3-43E3-9C1B-2FB67A33A074}" dt="2022-05-13T10:01:53.253" v="12331" actId="478"/>
          <ac:spMkLst>
            <pc:docMk/>
            <pc:sldMk cId="1018149910" sldId="1275"/>
            <ac:spMk id="41" creationId="{8DBEAE55-3EA1-41D7-A212-5F7D8986C1F2}"/>
          </ac:spMkLst>
        </pc:spChg>
        <pc:spChg chg="add del">
          <ac:chgData name="דולב אבוחצירא" userId="d29e86859a9b68c2" providerId="LiveId" clId="{83C50935-21A3-43E3-9C1B-2FB67A33A074}" dt="2022-05-13T10:01:53.253" v="12331" actId="478"/>
          <ac:spMkLst>
            <pc:docMk/>
            <pc:sldMk cId="1018149910" sldId="1275"/>
            <ac:spMk id="42" creationId="{7AA67C3D-6D28-4C64-81F8-295FC9396EB6}"/>
          </ac:spMkLst>
        </pc:spChg>
        <pc:spChg chg="add del">
          <ac:chgData name="דולב אבוחצירא" userId="d29e86859a9b68c2" providerId="LiveId" clId="{83C50935-21A3-43E3-9C1B-2FB67A33A074}" dt="2022-05-13T10:01:53.253" v="12331" actId="478"/>
          <ac:spMkLst>
            <pc:docMk/>
            <pc:sldMk cId="1018149910" sldId="1275"/>
            <ac:spMk id="43" creationId="{CFC5F0E7-644F-4101-BE72-12825CF537E7}"/>
          </ac:spMkLst>
        </pc:spChg>
        <pc:spChg chg="add del">
          <ac:chgData name="דולב אבוחצירא" userId="d29e86859a9b68c2" providerId="LiveId" clId="{83C50935-21A3-43E3-9C1B-2FB67A33A074}" dt="2022-05-13T10:01:53.253" v="12331" actId="478"/>
          <ac:spMkLst>
            <pc:docMk/>
            <pc:sldMk cId="1018149910" sldId="1275"/>
            <ac:spMk id="45" creationId="{74283919-7E00-4FC2-BFC9-3F56E58808F7}"/>
          </ac:spMkLst>
        </pc:spChg>
        <pc:spChg chg="add del">
          <ac:chgData name="דולב אבוחצירא" userId="d29e86859a9b68c2" providerId="LiveId" clId="{83C50935-21A3-43E3-9C1B-2FB67A33A074}" dt="2022-05-13T10:01:53.253" v="12331" actId="478"/>
          <ac:spMkLst>
            <pc:docMk/>
            <pc:sldMk cId="1018149910" sldId="1275"/>
            <ac:spMk id="47" creationId="{2217FF4A-5EDF-43B7-90EE-BDD9F1E9EAC2}"/>
          </ac:spMkLst>
        </pc:spChg>
        <pc:spChg chg="add del">
          <ac:chgData name="דולב אבוחצירא" userId="d29e86859a9b68c2" providerId="LiveId" clId="{83C50935-21A3-43E3-9C1B-2FB67A33A074}" dt="2022-05-13T10:01:23.708" v="12185" actId="26606"/>
          <ac:spMkLst>
            <pc:docMk/>
            <pc:sldMk cId="1018149910" sldId="1275"/>
            <ac:spMk id="52" creationId="{23F913F6-F63F-48B0-A7AF-926A7153D62C}"/>
          </ac:spMkLst>
        </pc:spChg>
        <pc:spChg chg="add del">
          <ac:chgData name="דולב אבוחצירא" userId="d29e86859a9b68c2" providerId="LiveId" clId="{83C50935-21A3-43E3-9C1B-2FB67A33A074}" dt="2022-05-13T10:01:23.708" v="12185" actId="26606"/>
          <ac:spMkLst>
            <pc:docMk/>
            <pc:sldMk cId="1018149910" sldId="1275"/>
            <ac:spMk id="54" creationId="{07BFFC13-2799-44A2-A567-CEE04002BD2F}"/>
          </ac:spMkLst>
        </pc:spChg>
        <pc:spChg chg="add del">
          <ac:chgData name="דולב אבוחצירא" userId="d29e86859a9b68c2" providerId="LiveId" clId="{83C50935-21A3-43E3-9C1B-2FB67A33A074}" dt="2022-05-13T10:01:23.708" v="12185" actId="26606"/>
          <ac:spMkLst>
            <pc:docMk/>
            <pc:sldMk cId="1018149910" sldId="1275"/>
            <ac:spMk id="56" creationId="{0E7AFD98-0C20-4002-94A1-A343CE3E2C1D}"/>
          </ac:spMkLst>
        </pc:spChg>
        <pc:spChg chg="add del">
          <ac:chgData name="דולב אבוחצירא" userId="d29e86859a9b68c2" providerId="LiveId" clId="{83C50935-21A3-43E3-9C1B-2FB67A33A074}" dt="2022-05-13T10:01:23.708" v="12185" actId="26606"/>
          <ac:spMkLst>
            <pc:docMk/>
            <pc:sldMk cId="1018149910" sldId="1275"/>
            <ac:spMk id="58" creationId="{C3EF5342-2828-4B40-9776-872CF7FCAD37}"/>
          </ac:spMkLst>
        </pc:spChg>
        <pc:spChg chg="add del">
          <ac:chgData name="דולב אבוחצירא" userId="d29e86859a9b68c2" providerId="LiveId" clId="{83C50935-21A3-43E3-9C1B-2FB67A33A074}" dt="2022-05-13T10:01:23.708" v="12185" actId="26606"/>
          <ac:spMkLst>
            <pc:docMk/>
            <pc:sldMk cId="1018149910" sldId="1275"/>
            <ac:spMk id="60" creationId="{AE2D9032-6C33-4FC4-B12D-A43A532EF7A1}"/>
          </ac:spMkLst>
        </pc:spChg>
        <pc:picChg chg="add del mod">
          <ac:chgData name="דולב אבוחצירא" userId="d29e86859a9b68c2" providerId="LiveId" clId="{83C50935-21A3-43E3-9C1B-2FB67A33A074}" dt="2022-05-13T09:57:38.132" v="12153" actId="478"/>
          <ac:picMkLst>
            <pc:docMk/>
            <pc:sldMk cId="1018149910" sldId="1275"/>
            <ac:picMk id="4" creationId="{1069967D-D4E9-AF5F-43F6-B6AEEBA02AEA}"/>
          </ac:picMkLst>
        </pc:picChg>
        <pc:picChg chg="add del mod">
          <ac:chgData name="דולב אבוחצירא" userId="d29e86859a9b68c2" providerId="LiveId" clId="{83C50935-21A3-43E3-9C1B-2FB67A33A074}" dt="2022-05-13T10:01:53.253" v="12331" actId="478"/>
          <ac:picMkLst>
            <pc:docMk/>
            <pc:sldMk cId="1018149910" sldId="1275"/>
            <ac:picMk id="7" creationId="{4B135D08-B38A-D7E1-5C5E-2B3E6C8205CB}"/>
          </ac:picMkLst>
        </pc:picChg>
        <pc:picChg chg="add del mod">
          <ac:chgData name="דולב אבוחצירא" userId="d29e86859a9b68c2" providerId="LiveId" clId="{83C50935-21A3-43E3-9C1B-2FB67A33A074}" dt="2022-05-07T15:10:17.386" v="10738" actId="478"/>
          <ac:picMkLst>
            <pc:docMk/>
            <pc:sldMk cId="1018149910" sldId="1275"/>
            <ac:picMk id="32" creationId="{1F2DAF6B-2E53-9211-CE58-99FD956EFEE1}"/>
          </ac:picMkLst>
        </pc:picChg>
        <pc:picChg chg="add del mod ord">
          <ac:chgData name="דולב אבוחצירא" userId="d29e86859a9b68c2" providerId="LiveId" clId="{83C50935-21A3-43E3-9C1B-2FB67A33A074}" dt="2022-05-13T10:01:53.253" v="12331" actId="478"/>
          <ac:picMkLst>
            <pc:docMk/>
            <pc:sldMk cId="1018149910" sldId="1275"/>
            <ac:picMk id="34" creationId="{16C77C46-C92B-7F85-BCCE-B36D8B831D76}"/>
          </ac:picMkLst>
        </pc:picChg>
      </pc:sldChg>
      <pc:sldChg chg="addSp delSp modSp add mod ord modAnim">
        <pc:chgData name="דולב אבוחצירא" userId="d29e86859a9b68c2" providerId="LiveId" clId="{83C50935-21A3-43E3-9C1B-2FB67A33A074}" dt="2022-05-16T18:44:06.650" v="16054" actId="14100"/>
        <pc:sldMkLst>
          <pc:docMk/>
          <pc:sldMk cId="2027776308" sldId="1276"/>
        </pc:sldMkLst>
        <pc:spChg chg="add mod">
          <ac:chgData name="דולב אבוחצירא" userId="d29e86859a9b68c2" providerId="LiveId" clId="{83C50935-21A3-43E3-9C1B-2FB67A33A074}" dt="2022-05-16T18:44:06.650" v="16054" actId="14100"/>
          <ac:spMkLst>
            <pc:docMk/>
            <pc:sldMk cId="2027776308" sldId="1276"/>
            <ac:spMk id="6" creationId="{34BBD1DC-EF47-47C3-38F3-DF1B91D0CF70}"/>
          </ac:spMkLst>
        </pc:spChg>
        <pc:spChg chg="add mod">
          <ac:chgData name="דולב אבוחצירא" userId="d29e86859a9b68c2" providerId="LiveId" clId="{83C50935-21A3-43E3-9C1B-2FB67A33A074}" dt="2022-05-13T09:36:18.318" v="11746" actId="122"/>
          <ac:spMkLst>
            <pc:docMk/>
            <pc:sldMk cId="2027776308" sldId="1276"/>
            <ac:spMk id="7" creationId="{982A6FCA-F419-B26B-3E9C-731A461A689F}"/>
          </ac:spMkLst>
        </pc:spChg>
        <pc:spChg chg="mod">
          <ac:chgData name="דולב אבוחצירא" userId="d29e86859a9b68c2" providerId="LiveId" clId="{83C50935-21A3-43E3-9C1B-2FB67A33A074}" dt="2022-05-13T09:48:58.248" v="12098" actId="1076"/>
          <ac:spMkLst>
            <pc:docMk/>
            <pc:sldMk cId="2027776308" sldId="1276"/>
            <ac:spMk id="8" creationId="{29DD209D-32C1-86F0-3064-60D358337DDC}"/>
          </ac:spMkLst>
        </pc:spChg>
        <pc:spChg chg="add mod">
          <ac:chgData name="דולב אבוחצירא" userId="d29e86859a9b68c2" providerId="LiveId" clId="{83C50935-21A3-43E3-9C1B-2FB67A33A074}" dt="2022-05-13T09:44:31.880" v="12022" actId="1076"/>
          <ac:spMkLst>
            <pc:docMk/>
            <pc:sldMk cId="2027776308" sldId="1276"/>
            <ac:spMk id="9" creationId="{2ABDB297-1A81-489B-9FAE-C8032B2A695F}"/>
          </ac:spMkLst>
        </pc:spChg>
        <pc:spChg chg="mod">
          <ac:chgData name="דולב אבוחצירא" userId="d29e86859a9b68c2" providerId="LiveId" clId="{83C50935-21A3-43E3-9C1B-2FB67A33A074}" dt="2022-05-13T09:48:58.248" v="12098" actId="1076"/>
          <ac:spMkLst>
            <pc:docMk/>
            <pc:sldMk cId="2027776308" sldId="1276"/>
            <ac:spMk id="10" creationId="{5599920C-AEE5-8ED5-7B2E-7A38A511BEED}"/>
          </ac:spMkLst>
        </pc:spChg>
        <pc:spChg chg="mod">
          <ac:chgData name="דולב אבוחצירא" userId="d29e86859a9b68c2" providerId="LiveId" clId="{83C50935-21A3-43E3-9C1B-2FB67A33A074}" dt="2022-05-13T09:48:58.248" v="12098" actId="1076"/>
          <ac:spMkLst>
            <pc:docMk/>
            <pc:sldMk cId="2027776308" sldId="1276"/>
            <ac:spMk id="11" creationId="{EC5EFEA5-4AA9-120D-04A5-B4B3DC62B84C}"/>
          </ac:spMkLst>
        </pc:spChg>
        <pc:spChg chg="add mod">
          <ac:chgData name="דולב אבוחצירא" userId="d29e86859a9b68c2" providerId="LiveId" clId="{83C50935-21A3-43E3-9C1B-2FB67A33A074}" dt="2022-05-13T09:44:51.199" v="12025" actId="1076"/>
          <ac:spMkLst>
            <pc:docMk/>
            <pc:sldMk cId="2027776308" sldId="1276"/>
            <ac:spMk id="12" creationId="{317D5D76-53D9-4063-3C84-FE319A1028BD}"/>
          </ac:spMkLst>
        </pc:spChg>
        <pc:spChg chg="add mod">
          <ac:chgData name="דולב אבוחצירא" userId="d29e86859a9b68c2" providerId="LiveId" clId="{83C50935-21A3-43E3-9C1B-2FB67A33A074}" dt="2022-05-13T09:51:02.083" v="12130" actId="1076"/>
          <ac:spMkLst>
            <pc:docMk/>
            <pc:sldMk cId="2027776308" sldId="1276"/>
            <ac:spMk id="13" creationId="{E62B92FB-981A-4FDB-5E69-6213A76F7801}"/>
          </ac:spMkLst>
        </pc:spChg>
        <pc:spChg chg="add mod">
          <ac:chgData name="דולב אבוחצירא" userId="d29e86859a9b68c2" providerId="LiveId" clId="{83C50935-21A3-43E3-9C1B-2FB67A33A074}" dt="2022-05-13T09:48:34.412" v="12094" actId="122"/>
          <ac:spMkLst>
            <pc:docMk/>
            <pc:sldMk cId="2027776308" sldId="1276"/>
            <ac:spMk id="14" creationId="{44A59DF3-AED7-DB13-85A1-C001C347AB37}"/>
          </ac:spMkLst>
        </pc:spChg>
        <pc:spChg chg="add mod">
          <ac:chgData name="דולב אבוחצירא" userId="d29e86859a9b68c2" providerId="LiveId" clId="{83C50935-21A3-43E3-9C1B-2FB67A33A074}" dt="2022-05-13T09:51:02.083" v="12130" actId="1076"/>
          <ac:spMkLst>
            <pc:docMk/>
            <pc:sldMk cId="2027776308" sldId="1276"/>
            <ac:spMk id="15" creationId="{2754E94E-2754-BFB9-9F9D-AE2E7D0C0279}"/>
          </ac:spMkLst>
        </pc:spChg>
        <pc:spChg chg="add mod">
          <ac:chgData name="דולב אבוחצירא" userId="d29e86859a9b68c2" providerId="LiveId" clId="{83C50935-21A3-43E3-9C1B-2FB67A33A074}" dt="2022-05-13T09:51:02.083" v="12130" actId="1076"/>
          <ac:spMkLst>
            <pc:docMk/>
            <pc:sldMk cId="2027776308" sldId="1276"/>
            <ac:spMk id="17" creationId="{C65624B7-C433-8C04-4F55-F8DD7ED35018}"/>
          </ac:spMkLst>
        </pc:spChg>
        <pc:spChg chg="add mod">
          <ac:chgData name="דולב אבוחצירא" userId="d29e86859a9b68c2" providerId="LiveId" clId="{83C50935-21A3-43E3-9C1B-2FB67A33A074}" dt="2022-05-13T09:47:07.766" v="12079" actId="571"/>
          <ac:spMkLst>
            <pc:docMk/>
            <pc:sldMk cId="2027776308" sldId="1276"/>
            <ac:spMk id="18" creationId="{D777DA19-D798-6090-FD1A-281B10EDB46D}"/>
          </ac:spMkLst>
        </pc:spChg>
        <pc:spChg chg="add mod">
          <ac:chgData name="דולב אבוחצירא" userId="d29e86859a9b68c2" providerId="LiveId" clId="{83C50935-21A3-43E3-9C1B-2FB67A33A074}" dt="2022-05-13T09:56:58.442" v="12148" actId="14100"/>
          <ac:spMkLst>
            <pc:docMk/>
            <pc:sldMk cId="2027776308" sldId="1276"/>
            <ac:spMk id="20" creationId="{AC82CD9C-D0DA-33C9-A07B-863F074926E3}"/>
          </ac:spMkLst>
        </pc:spChg>
        <pc:cxnChg chg="add del">
          <ac:chgData name="דולב אבוחצירא" userId="d29e86859a9b68c2" providerId="LiveId" clId="{83C50935-21A3-43E3-9C1B-2FB67A33A074}" dt="2022-05-13T09:33:34.421" v="11708" actId="11529"/>
          <ac:cxnSpMkLst>
            <pc:docMk/>
            <pc:sldMk cId="2027776308" sldId="1276"/>
            <ac:cxnSpMk id="5" creationId="{E2FFB678-9783-070D-CE0A-B2F7106FC984}"/>
          </ac:cxnSpMkLst>
        </pc:cxnChg>
      </pc:sldChg>
      <pc:sldChg chg="addSp delSp modSp add mod modClrScheme delAnim modAnim chgLayout">
        <pc:chgData name="דולב אבוחצירא" userId="d29e86859a9b68c2" providerId="LiveId" clId="{83C50935-21A3-43E3-9C1B-2FB67A33A074}" dt="2022-05-14T14:47:38.320" v="13279" actId="1076"/>
        <pc:sldMkLst>
          <pc:docMk/>
          <pc:sldMk cId="82610435" sldId="1277"/>
        </pc:sldMkLst>
        <pc:spChg chg="add mod">
          <ac:chgData name="דולב אבוחצירא" userId="d29e86859a9b68c2" providerId="LiveId" clId="{83C50935-21A3-43E3-9C1B-2FB67A33A074}" dt="2022-05-14T14:24:23.307" v="13101" actId="207"/>
          <ac:spMkLst>
            <pc:docMk/>
            <pc:sldMk cId="82610435" sldId="1277"/>
            <ac:spMk id="2" creationId="{AA386608-6594-374F-FC53-A79232DB0E19}"/>
          </ac:spMkLst>
        </pc:spChg>
        <pc:spChg chg="add del mod ord">
          <ac:chgData name="דולב אבוחצירא" userId="d29e86859a9b68c2" providerId="LiveId" clId="{83C50935-21A3-43E3-9C1B-2FB67A33A074}" dt="2022-05-14T13:37:56.732" v="12966" actId="931"/>
          <ac:spMkLst>
            <pc:docMk/>
            <pc:sldMk cId="82610435" sldId="1277"/>
            <ac:spMk id="4" creationId="{A36B83DC-96B6-20CE-7F6F-4550A6CAB6D1}"/>
          </ac:spMkLst>
        </pc:spChg>
        <pc:spChg chg="add mod">
          <ac:chgData name="דולב אבוחצירא" userId="d29e86859a9b68c2" providerId="LiveId" clId="{83C50935-21A3-43E3-9C1B-2FB67A33A074}" dt="2022-05-14T14:24:23.307" v="13101" actId="207"/>
          <ac:spMkLst>
            <pc:docMk/>
            <pc:sldMk cId="82610435" sldId="1277"/>
            <ac:spMk id="7" creationId="{4ED42036-EBC5-EA19-B4AD-4ED2824924FE}"/>
          </ac:spMkLst>
        </pc:spChg>
        <pc:spChg chg="del mod">
          <ac:chgData name="דולב אבוחצירא" userId="d29e86859a9b68c2" providerId="LiveId" clId="{83C50935-21A3-43E3-9C1B-2FB67A33A074}" dt="2022-05-14T14:43:00.774" v="13230" actId="478"/>
          <ac:spMkLst>
            <pc:docMk/>
            <pc:sldMk cId="82610435" sldId="1277"/>
            <ac:spMk id="8" creationId="{29DD209D-32C1-86F0-3064-60D358337DDC}"/>
          </ac:spMkLst>
        </pc:spChg>
        <pc:spChg chg="del mod">
          <ac:chgData name="דולב אבוחצירא" userId="d29e86859a9b68c2" providerId="LiveId" clId="{83C50935-21A3-43E3-9C1B-2FB67A33A074}" dt="2022-05-14T14:42:59.640" v="13229" actId="478"/>
          <ac:spMkLst>
            <pc:docMk/>
            <pc:sldMk cId="82610435" sldId="1277"/>
            <ac:spMk id="10" creationId="{5599920C-AEE5-8ED5-7B2E-7A38A511BEED}"/>
          </ac:spMkLst>
        </pc:spChg>
        <pc:spChg chg="del mod">
          <ac:chgData name="דולב אבוחצירא" userId="d29e86859a9b68c2" providerId="LiveId" clId="{83C50935-21A3-43E3-9C1B-2FB67A33A074}" dt="2022-05-14T14:42:58.599" v="13228" actId="478"/>
          <ac:spMkLst>
            <pc:docMk/>
            <pc:sldMk cId="82610435" sldId="1277"/>
            <ac:spMk id="11" creationId="{EC5EFEA5-4AA9-120D-04A5-B4B3DC62B84C}"/>
          </ac:spMkLst>
        </pc:spChg>
        <pc:spChg chg="add del mod">
          <ac:chgData name="דולב אבוחצירא" userId="d29e86859a9b68c2" providerId="LiveId" clId="{83C50935-21A3-43E3-9C1B-2FB67A33A074}" dt="2022-05-14T13:47:05.127" v="12984" actId="931"/>
          <ac:spMkLst>
            <pc:docMk/>
            <pc:sldMk cId="82610435" sldId="1277"/>
            <ac:spMk id="12" creationId="{A81E3EB4-BDA7-A9AF-FB2E-7F098CBFC112}"/>
          </ac:spMkLst>
        </pc:spChg>
        <pc:spChg chg="add mod">
          <ac:chgData name="דולב אבוחצירא" userId="d29e86859a9b68c2" providerId="LiveId" clId="{83C50935-21A3-43E3-9C1B-2FB67A33A074}" dt="2022-05-14T14:41:22.839" v="13194" actId="1076"/>
          <ac:spMkLst>
            <pc:docMk/>
            <pc:sldMk cId="82610435" sldId="1277"/>
            <ac:spMk id="16" creationId="{6B0C0718-C04A-4022-6CC0-2CFC5B987E60}"/>
          </ac:spMkLst>
        </pc:spChg>
        <pc:spChg chg="add mod">
          <ac:chgData name="דולב אבוחצירא" userId="d29e86859a9b68c2" providerId="LiveId" clId="{83C50935-21A3-43E3-9C1B-2FB67A33A074}" dt="2022-05-14T14:47:30.837" v="13277" actId="1076"/>
          <ac:spMkLst>
            <pc:docMk/>
            <pc:sldMk cId="82610435" sldId="1277"/>
            <ac:spMk id="19" creationId="{A94E494E-1F6C-CD74-3D1A-4325FFE12758}"/>
          </ac:spMkLst>
        </pc:spChg>
        <pc:picChg chg="add del mod">
          <ac:chgData name="דולב אבוחצירא" userId="d29e86859a9b68c2" providerId="LiveId" clId="{83C50935-21A3-43E3-9C1B-2FB67A33A074}" dt="2022-05-14T13:40:02.495" v="12983" actId="478"/>
          <ac:picMkLst>
            <pc:docMk/>
            <pc:sldMk cId="82610435" sldId="1277"/>
            <ac:picMk id="6" creationId="{7328D6A0-B722-DD88-CF1A-C2D4D2ECF179}"/>
          </ac:picMkLst>
        </pc:picChg>
        <pc:picChg chg="add mod ord modCrop">
          <ac:chgData name="דולב אבוחצירא" userId="d29e86859a9b68c2" providerId="LiveId" clId="{83C50935-21A3-43E3-9C1B-2FB67A33A074}" dt="2022-05-14T14:47:38.320" v="13279" actId="1076"/>
          <ac:picMkLst>
            <pc:docMk/>
            <pc:sldMk cId="82610435" sldId="1277"/>
            <ac:picMk id="14" creationId="{CD7A8994-FE92-90CC-43AB-2936C5EA9C3B}"/>
          </ac:picMkLst>
        </pc:picChg>
        <pc:picChg chg="add mod ord">
          <ac:chgData name="דולב אבוחצירא" userId="d29e86859a9b68c2" providerId="LiveId" clId="{83C50935-21A3-43E3-9C1B-2FB67A33A074}" dt="2022-05-14T14:47:36.048" v="13278" actId="14100"/>
          <ac:picMkLst>
            <pc:docMk/>
            <pc:sldMk cId="82610435" sldId="1277"/>
            <ac:picMk id="18" creationId="{652AC227-BDE9-6AB8-82F7-B27C42B21430}"/>
          </ac:picMkLst>
        </pc:picChg>
        <pc:cxnChg chg="add del mod">
          <ac:chgData name="דולב אבוחצירא" userId="d29e86859a9b68c2" providerId="LiveId" clId="{83C50935-21A3-43E3-9C1B-2FB67A33A074}" dt="2022-05-14T14:47:26.877" v="13276" actId="478"/>
          <ac:cxnSpMkLst>
            <pc:docMk/>
            <pc:sldMk cId="82610435" sldId="1277"/>
            <ac:cxnSpMk id="21" creationId="{447599CB-6428-50E4-37FC-9E0ACF6F7264}"/>
          </ac:cxnSpMkLst>
        </pc:cxnChg>
      </pc:sldChg>
      <pc:sldChg chg="addSp delSp modSp add mod modClrScheme chgLayout">
        <pc:chgData name="דולב אבוחצירא" userId="d29e86859a9b68c2" providerId="LiveId" clId="{83C50935-21A3-43E3-9C1B-2FB67A33A074}" dt="2022-05-15T14:25:15.784" v="13357" actId="20577"/>
        <pc:sldMkLst>
          <pc:docMk/>
          <pc:sldMk cId="1797771702" sldId="1278"/>
        </pc:sldMkLst>
        <pc:spChg chg="add del mod ord">
          <ac:chgData name="דולב אבוחצירא" userId="d29e86859a9b68c2" providerId="LiveId" clId="{83C50935-21A3-43E3-9C1B-2FB67A33A074}" dt="2022-05-14T14:42:49.335" v="13219" actId="700"/>
          <ac:spMkLst>
            <pc:docMk/>
            <pc:sldMk cId="1797771702" sldId="1278"/>
            <ac:spMk id="2" creationId="{D04187F6-816A-C246-3045-759DFB3A2D28}"/>
          </ac:spMkLst>
        </pc:spChg>
        <pc:spChg chg="add del">
          <ac:chgData name="דולב אבוחצירא" userId="d29e86859a9b68c2" providerId="LiveId" clId="{83C50935-21A3-43E3-9C1B-2FB67A33A074}" dt="2022-05-15T14:03:37.774" v="13281" actId="22"/>
          <ac:spMkLst>
            <pc:docMk/>
            <pc:sldMk cId="1797771702" sldId="1278"/>
            <ac:spMk id="6" creationId="{E4B9A68C-C3F5-9870-414E-95D0FE245065}"/>
          </ac:spMkLst>
        </pc:spChg>
        <pc:spChg chg="add del mod ord">
          <ac:chgData name="דולב אבוחצירא" userId="d29e86859a9b68c2" providerId="LiveId" clId="{83C50935-21A3-43E3-9C1B-2FB67A33A074}" dt="2022-05-15T14:22:46.518" v="13333" actId="931"/>
          <ac:spMkLst>
            <pc:docMk/>
            <pc:sldMk cId="1797771702" sldId="1278"/>
            <ac:spMk id="7" creationId="{7008451D-900A-7E6C-8511-1303351BF379}"/>
          </ac:spMkLst>
        </pc:spChg>
        <pc:spChg chg="mod">
          <ac:chgData name="דולב אבוחצירא" userId="d29e86859a9b68c2" providerId="LiveId" clId="{83C50935-21A3-43E3-9C1B-2FB67A33A074}" dt="2022-05-15T14:23:22.799" v="13343" actId="1076"/>
          <ac:spMkLst>
            <pc:docMk/>
            <pc:sldMk cId="1797771702" sldId="1278"/>
            <ac:spMk id="8" creationId="{29DD209D-32C1-86F0-3064-60D358337DDC}"/>
          </ac:spMkLst>
        </pc:spChg>
        <pc:spChg chg="add mod">
          <ac:chgData name="דולב אבוחצירא" userId="d29e86859a9b68c2" providerId="LiveId" clId="{83C50935-21A3-43E3-9C1B-2FB67A33A074}" dt="2022-05-15T14:25:15.784" v="13357" actId="20577"/>
          <ac:spMkLst>
            <pc:docMk/>
            <pc:sldMk cId="1797771702" sldId="1278"/>
            <ac:spMk id="9" creationId="{8FAB8B7C-37FE-29C6-4483-D820ACB33754}"/>
          </ac:spMkLst>
        </pc:spChg>
        <pc:spChg chg="mod">
          <ac:chgData name="דולב אבוחצירא" userId="d29e86859a9b68c2" providerId="LiveId" clId="{83C50935-21A3-43E3-9C1B-2FB67A33A074}" dt="2022-05-15T14:23:18.194" v="13342" actId="1076"/>
          <ac:spMkLst>
            <pc:docMk/>
            <pc:sldMk cId="1797771702" sldId="1278"/>
            <ac:spMk id="10" creationId="{5599920C-AEE5-8ED5-7B2E-7A38A511BEED}"/>
          </ac:spMkLst>
        </pc:spChg>
        <pc:spChg chg="mod">
          <ac:chgData name="דולב אבוחצירא" userId="d29e86859a9b68c2" providerId="LiveId" clId="{83C50935-21A3-43E3-9C1B-2FB67A33A074}" dt="2022-05-15T14:23:13.460" v="13341" actId="1076"/>
          <ac:spMkLst>
            <pc:docMk/>
            <pc:sldMk cId="1797771702" sldId="1278"/>
            <ac:spMk id="11" creationId="{EC5EFEA5-4AA9-120D-04A5-B4B3DC62B84C}"/>
          </ac:spMkLst>
        </pc:spChg>
        <pc:picChg chg="add del mod">
          <ac:chgData name="דולב אבוחצירא" userId="d29e86859a9b68c2" providerId="LiveId" clId="{83C50935-21A3-43E3-9C1B-2FB67A33A074}" dt="2022-05-15T14:22:40.892" v="13332" actId="478"/>
          <ac:picMkLst>
            <pc:docMk/>
            <pc:sldMk cId="1797771702" sldId="1278"/>
            <ac:picMk id="5" creationId="{20E387C0-29D0-FF89-FDEF-36BC9BB27FF0}"/>
          </ac:picMkLst>
        </pc:picChg>
        <pc:picChg chg="add mod">
          <ac:chgData name="דולב אבוחצירא" userId="d29e86859a9b68c2" providerId="LiveId" clId="{83C50935-21A3-43E3-9C1B-2FB67A33A074}" dt="2022-05-15T14:23:01.696" v="13340" actId="1076"/>
          <ac:picMkLst>
            <pc:docMk/>
            <pc:sldMk cId="1797771702" sldId="1278"/>
            <ac:picMk id="13" creationId="{727496B0-B828-AC0B-42AC-809C617C93D0}"/>
          </ac:picMkLst>
        </pc:picChg>
      </pc:sldChg>
      <pc:sldChg chg="addSp delSp modSp add mod modClrScheme chgLayout">
        <pc:chgData name="דולב אבוחצירא" userId="d29e86859a9b68c2" providerId="LiveId" clId="{83C50935-21A3-43E3-9C1B-2FB67A33A074}" dt="2022-05-16T11:56:00.169" v="15036" actId="1076"/>
        <pc:sldMkLst>
          <pc:docMk/>
          <pc:sldMk cId="2664096852" sldId="1279"/>
        </pc:sldMkLst>
        <pc:spChg chg="add del mod">
          <ac:chgData name="דולב אבוחצירא" userId="d29e86859a9b68c2" providerId="LiveId" clId="{83C50935-21A3-43E3-9C1B-2FB67A33A074}" dt="2022-05-16T11:53:28.526" v="14618" actId="931"/>
          <ac:spMkLst>
            <pc:docMk/>
            <pc:sldMk cId="2664096852" sldId="1279"/>
            <ac:spMk id="3" creationId="{51BD0428-289F-0438-17BA-A66D3EA1EA65}"/>
          </ac:spMkLst>
        </pc:spChg>
        <pc:spChg chg="add del mod ord">
          <ac:chgData name="דולב אבוחצירא" userId="d29e86859a9b68c2" providerId="LiveId" clId="{83C50935-21A3-43E3-9C1B-2FB67A33A074}" dt="2022-05-15T14:26:03.864" v="13361" actId="931"/>
          <ac:spMkLst>
            <pc:docMk/>
            <pc:sldMk cId="2664096852" sldId="1279"/>
            <ac:spMk id="4" creationId="{1340362C-096A-A480-3240-4AE9DEA5671F}"/>
          </ac:spMkLst>
        </pc:spChg>
        <pc:spChg chg="del mod">
          <ac:chgData name="דולב אבוחצירא" userId="d29e86859a9b68c2" providerId="LiveId" clId="{83C50935-21A3-43E3-9C1B-2FB67A33A074}" dt="2022-05-16T11:53:21.379" v="14617" actId="478"/>
          <ac:spMkLst>
            <pc:docMk/>
            <pc:sldMk cId="2664096852" sldId="1279"/>
            <ac:spMk id="8" creationId="{29DD209D-32C1-86F0-3064-60D358337DDC}"/>
          </ac:spMkLst>
        </pc:spChg>
        <pc:spChg chg="add del mod">
          <ac:chgData name="דולב אבוחצירא" userId="d29e86859a9b68c2" providerId="LiveId" clId="{83C50935-21A3-43E3-9C1B-2FB67A33A074}" dt="2022-05-15T14:27:29.944" v="13386" actId="478"/>
          <ac:spMkLst>
            <pc:docMk/>
            <pc:sldMk cId="2664096852" sldId="1279"/>
            <ac:spMk id="9" creationId="{B6AFB81B-502C-252D-04EE-C2566226B0A9}"/>
          </ac:spMkLst>
        </pc:spChg>
        <pc:spChg chg="del">
          <ac:chgData name="דולב אבוחצירא" userId="d29e86859a9b68c2" providerId="LiveId" clId="{83C50935-21A3-43E3-9C1B-2FB67A33A074}" dt="2022-05-16T11:53:21.379" v="14617" actId="478"/>
          <ac:spMkLst>
            <pc:docMk/>
            <pc:sldMk cId="2664096852" sldId="1279"/>
            <ac:spMk id="10" creationId="{5599920C-AEE5-8ED5-7B2E-7A38A511BEED}"/>
          </ac:spMkLst>
        </pc:spChg>
        <pc:spChg chg="del mod">
          <ac:chgData name="דולב אבוחצירא" userId="d29e86859a9b68c2" providerId="LiveId" clId="{83C50935-21A3-43E3-9C1B-2FB67A33A074}" dt="2022-05-16T11:53:21.379" v="14617" actId="478"/>
          <ac:spMkLst>
            <pc:docMk/>
            <pc:sldMk cId="2664096852" sldId="1279"/>
            <ac:spMk id="11" creationId="{EC5EFEA5-4AA9-120D-04A5-B4B3DC62B84C}"/>
          </ac:spMkLst>
        </pc:spChg>
        <pc:spChg chg="add mod ord">
          <ac:chgData name="דולב אבוחצירא" userId="d29e86859a9b68c2" providerId="LiveId" clId="{83C50935-21A3-43E3-9C1B-2FB67A33A074}" dt="2022-05-16T11:54:21.671" v="14629" actId="167"/>
          <ac:spMkLst>
            <pc:docMk/>
            <pc:sldMk cId="2664096852" sldId="1279"/>
            <ac:spMk id="12" creationId="{95D291F8-5870-FA01-DA77-FEDE14DE3D29}"/>
          </ac:spMkLst>
        </pc:spChg>
        <pc:spChg chg="add mod ord">
          <ac:chgData name="דולב אבוחצירא" userId="d29e86859a9b68c2" providerId="LiveId" clId="{83C50935-21A3-43E3-9C1B-2FB67A33A074}" dt="2022-05-16T11:54:21.671" v="14629" actId="167"/>
          <ac:spMkLst>
            <pc:docMk/>
            <pc:sldMk cId="2664096852" sldId="1279"/>
            <ac:spMk id="13" creationId="{B7E149FA-15C7-2230-9C78-F690EB650B91}"/>
          </ac:spMkLst>
        </pc:spChg>
        <pc:spChg chg="add mod ord">
          <ac:chgData name="דולב אבוחצירא" userId="d29e86859a9b68c2" providerId="LiveId" clId="{83C50935-21A3-43E3-9C1B-2FB67A33A074}" dt="2022-05-16T11:54:21.671" v="14629" actId="167"/>
          <ac:spMkLst>
            <pc:docMk/>
            <pc:sldMk cId="2664096852" sldId="1279"/>
            <ac:spMk id="14" creationId="{733ED241-8492-2949-4939-D07F45D70378}"/>
          </ac:spMkLst>
        </pc:spChg>
        <pc:spChg chg="add mod">
          <ac:chgData name="דולב אבוחצירא" userId="d29e86859a9b68c2" providerId="LiveId" clId="{83C50935-21A3-43E3-9C1B-2FB67A33A074}" dt="2022-05-16T11:56:00.169" v="15036" actId="1076"/>
          <ac:spMkLst>
            <pc:docMk/>
            <pc:sldMk cId="2664096852" sldId="1279"/>
            <ac:spMk id="15" creationId="{7DF36FB9-3CD9-91F1-4A4E-0F429355174F}"/>
          </ac:spMkLst>
        </pc:spChg>
        <pc:spChg chg="add del mod">
          <ac:chgData name="דולב אבוחצירא" userId="d29e86859a9b68c2" providerId="LiveId" clId="{83C50935-21A3-43E3-9C1B-2FB67A33A074}" dt="2022-05-15T14:32:28.562" v="13555" actId="931"/>
          <ac:spMkLst>
            <pc:docMk/>
            <pc:sldMk cId="2664096852" sldId="1279"/>
            <ac:spMk id="16" creationId="{2E42EF70-4D08-7F86-7441-7C4415D83915}"/>
          </ac:spMkLst>
        </pc:spChg>
        <pc:spChg chg="add del mod ord">
          <ac:chgData name="דולב אבוחצירא" userId="d29e86859a9b68c2" providerId="LiveId" clId="{83C50935-21A3-43E3-9C1B-2FB67A33A074}" dt="2022-05-15T15:06:33.696" v="13757" actId="478"/>
          <ac:spMkLst>
            <pc:docMk/>
            <pc:sldMk cId="2664096852" sldId="1279"/>
            <ac:spMk id="21" creationId="{047A1D60-F7CF-F553-06DD-A09983A9455A}"/>
          </ac:spMkLst>
        </pc:spChg>
        <pc:spChg chg="add del mod ord">
          <ac:chgData name="דולב אבוחצירא" userId="d29e86859a9b68c2" providerId="LiveId" clId="{83C50935-21A3-43E3-9C1B-2FB67A33A074}" dt="2022-05-15T15:06:39.558" v="13760" actId="478"/>
          <ac:spMkLst>
            <pc:docMk/>
            <pc:sldMk cId="2664096852" sldId="1279"/>
            <ac:spMk id="22" creationId="{8A0C6299-B8BD-9E9A-A321-D70CA2E232DF}"/>
          </ac:spMkLst>
        </pc:spChg>
        <pc:spChg chg="add del mod ord">
          <ac:chgData name="דולב אבוחצירא" userId="d29e86859a9b68c2" providerId="LiveId" clId="{83C50935-21A3-43E3-9C1B-2FB67A33A074}" dt="2022-05-16T11:53:21.379" v="14617" actId="478"/>
          <ac:spMkLst>
            <pc:docMk/>
            <pc:sldMk cId="2664096852" sldId="1279"/>
            <ac:spMk id="23" creationId="{B031EBD5-A6A9-A774-21A5-AAADFE1D44A0}"/>
          </ac:spMkLst>
        </pc:spChg>
        <pc:picChg chg="add del mod">
          <ac:chgData name="דולב אבוחצירא" userId="d29e86859a9b68c2" providerId="LiveId" clId="{83C50935-21A3-43E3-9C1B-2FB67A33A074}" dt="2022-05-15T14:26:00.609" v="13360" actId="478"/>
          <ac:picMkLst>
            <pc:docMk/>
            <pc:sldMk cId="2664096852" sldId="1279"/>
            <ac:picMk id="3" creationId="{191964CC-EDDB-BAFA-7153-84DD62B483F1}"/>
          </ac:picMkLst>
        </pc:picChg>
        <pc:picChg chg="add mod">
          <ac:chgData name="דולב אבוחצירא" userId="d29e86859a9b68c2" providerId="LiveId" clId="{83C50935-21A3-43E3-9C1B-2FB67A33A074}" dt="2022-05-16T11:55:22.866" v="15009" actId="14861"/>
          <ac:picMkLst>
            <pc:docMk/>
            <pc:sldMk cId="2664096852" sldId="1279"/>
            <ac:picMk id="5" creationId="{F250848B-B09F-3933-AB57-D6D1A0FED8A9}"/>
          </ac:picMkLst>
        </pc:picChg>
        <pc:picChg chg="add del mod">
          <ac:chgData name="דולב אבוחצירא" userId="d29e86859a9b68c2" providerId="LiveId" clId="{83C50935-21A3-43E3-9C1B-2FB67A33A074}" dt="2022-05-15T14:30:45.943" v="13532" actId="478"/>
          <ac:picMkLst>
            <pc:docMk/>
            <pc:sldMk cId="2664096852" sldId="1279"/>
            <ac:picMk id="6" creationId="{77F821E5-6252-2F04-FFCA-5C07DD2F49AA}"/>
          </ac:picMkLst>
        </pc:picChg>
        <pc:picChg chg="add mod">
          <ac:chgData name="דולב אבוחצירא" userId="d29e86859a9b68c2" providerId="LiveId" clId="{83C50935-21A3-43E3-9C1B-2FB67A33A074}" dt="2022-05-15T14:27:29.539" v="13385"/>
          <ac:picMkLst>
            <pc:docMk/>
            <pc:sldMk cId="2664096852" sldId="1279"/>
            <ac:picMk id="12" creationId="{FA102AEE-C213-1D28-4E01-6A9B54115BA3}"/>
          </ac:picMkLst>
        </pc:picChg>
        <pc:picChg chg="add del">
          <ac:chgData name="דולב אבוחצירא" userId="d29e86859a9b68c2" providerId="LiveId" clId="{83C50935-21A3-43E3-9C1B-2FB67A33A074}" dt="2022-05-15T14:30:39.117" v="13512" actId="22"/>
          <ac:picMkLst>
            <pc:docMk/>
            <pc:sldMk cId="2664096852" sldId="1279"/>
            <ac:picMk id="14" creationId="{6C93A622-CF32-927D-B9FE-8FC2F7D436D6}"/>
          </ac:picMkLst>
        </pc:picChg>
        <pc:picChg chg="add del mod">
          <ac:chgData name="דולב אבוחצירא" userId="d29e86859a9b68c2" providerId="LiveId" clId="{83C50935-21A3-43E3-9C1B-2FB67A33A074}" dt="2022-05-15T14:32:23.917" v="13554" actId="22"/>
          <ac:picMkLst>
            <pc:docMk/>
            <pc:sldMk cId="2664096852" sldId="1279"/>
            <ac:picMk id="18" creationId="{3380F565-5672-2DBA-6B1C-6CD904825483}"/>
          </ac:picMkLst>
        </pc:picChg>
        <pc:picChg chg="add del mod">
          <ac:chgData name="דולב אבוחצירא" userId="d29e86859a9b68c2" providerId="LiveId" clId="{83C50935-21A3-43E3-9C1B-2FB67A33A074}" dt="2022-05-16T11:53:21.379" v="14617" actId="478"/>
          <ac:picMkLst>
            <pc:docMk/>
            <pc:sldMk cId="2664096852" sldId="1279"/>
            <ac:picMk id="20" creationId="{BB7AFA80-89E6-884A-DA40-C005B28C1E51}"/>
          </ac:picMkLst>
        </pc:picChg>
      </pc:sldChg>
      <pc:sldChg chg="addSp delSp modSp add mod ord modAnim">
        <pc:chgData name="דולב אבוחצירא" userId="d29e86859a9b68c2" providerId="LiveId" clId="{83C50935-21A3-43E3-9C1B-2FB67A33A074}" dt="2022-05-16T12:25:47.397" v="15038"/>
        <pc:sldMkLst>
          <pc:docMk/>
          <pc:sldMk cId="1331007167" sldId="1280"/>
        </pc:sldMkLst>
        <pc:spChg chg="add mod">
          <ac:chgData name="דולב אבוחצירא" userId="d29e86859a9b68c2" providerId="LiveId" clId="{83C50935-21A3-43E3-9C1B-2FB67A33A074}" dt="2022-05-16T11:21:15.515" v="14611" actId="1035"/>
          <ac:spMkLst>
            <pc:docMk/>
            <pc:sldMk cId="1331007167" sldId="1280"/>
            <ac:spMk id="2" creationId="{3A05AD85-581A-657F-764D-0E70D3F2EA61}"/>
          </ac:spMkLst>
        </pc:spChg>
        <pc:spChg chg="add mod">
          <ac:chgData name="דולב אבוחצירא" userId="d29e86859a9b68c2" providerId="LiveId" clId="{83C50935-21A3-43E3-9C1B-2FB67A33A074}" dt="2022-05-16T11:21:15.515" v="14611" actId="1035"/>
          <ac:spMkLst>
            <pc:docMk/>
            <pc:sldMk cId="1331007167" sldId="1280"/>
            <ac:spMk id="3" creationId="{FBDD1FAC-BFA3-7ACA-72D8-54D56A886235}"/>
          </ac:spMkLst>
        </pc:spChg>
        <pc:spChg chg="add mod">
          <ac:chgData name="דולב אבוחצירא" userId="d29e86859a9b68c2" providerId="LiveId" clId="{83C50935-21A3-43E3-9C1B-2FB67A33A074}" dt="2022-05-16T10:46:35.103" v="13785" actId="20577"/>
          <ac:spMkLst>
            <pc:docMk/>
            <pc:sldMk cId="1331007167" sldId="1280"/>
            <ac:spMk id="5" creationId="{A7D35F02-3AE2-5AAD-7016-04626A5381E3}"/>
          </ac:spMkLst>
        </pc:spChg>
        <pc:spChg chg="add mod">
          <ac:chgData name="דולב אבוחצירא" userId="d29e86859a9b68c2" providerId="LiveId" clId="{83C50935-21A3-43E3-9C1B-2FB67A33A074}" dt="2022-05-16T10:49:16.371" v="13825" actId="207"/>
          <ac:spMkLst>
            <pc:docMk/>
            <pc:sldMk cId="1331007167" sldId="1280"/>
            <ac:spMk id="7" creationId="{B3543223-9E75-8D1C-6062-B0408D525131}"/>
          </ac:spMkLst>
        </pc:spChg>
        <pc:spChg chg="del mod">
          <ac:chgData name="דולב אבוחצירא" userId="d29e86859a9b68c2" providerId="LiveId" clId="{83C50935-21A3-43E3-9C1B-2FB67A33A074}" dt="2022-05-16T10:48:18.854" v="13798" actId="478"/>
          <ac:spMkLst>
            <pc:docMk/>
            <pc:sldMk cId="1331007167" sldId="1280"/>
            <ac:spMk id="8" creationId="{29DD209D-32C1-86F0-3064-60D358337DDC}"/>
          </ac:spMkLst>
        </pc:spChg>
        <pc:spChg chg="add mod">
          <ac:chgData name="דולב אבוחצירא" userId="d29e86859a9b68c2" providerId="LiveId" clId="{83C50935-21A3-43E3-9C1B-2FB67A33A074}" dt="2022-05-16T11:21:15.515" v="14611" actId="1035"/>
          <ac:spMkLst>
            <pc:docMk/>
            <pc:sldMk cId="1331007167" sldId="1280"/>
            <ac:spMk id="8" creationId="{57439B1F-9284-0C44-B195-E6FB6C015744}"/>
          </ac:spMkLst>
        </pc:spChg>
        <pc:spChg chg="add del mod">
          <ac:chgData name="דולב אבוחצירא" userId="d29e86859a9b68c2" providerId="LiveId" clId="{83C50935-21A3-43E3-9C1B-2FB67A33A074}" dt="2022-05-16T11:07:01.178" v="14262" actId="478"/>
          <ac:spMkLst>
            <pc:docMk/>
            <pc:sldMk cId="1331007167" sldId="1280"/>
            <ac:spMk id="9" creationId="{FE6AA589-685F-BE23-E915-761BB5C4DF93}"/>
          </ac:spMkLst>
        </pc:spChg>
        <pc:spChg chg="add mod">
          <ac:chgData name="דולב אבוחצירא" userId="d29e86859a9b68c2" providerId="LiveId" clId="{83C50935-21A3-43E3-9C1B-2FB67A33A074}" dt="2022-05-16T11:21:15.515" v="14611" actId="1035"/>
          <ac:spMkLst>
            <pc:docMk/>
            <pc:sldMk cId="1331007167" sldId="1280"/>
            <ac:spMk id="10" creationId="{135E75E2-D04D-2CAF-008D-F5AC81635CCB}"/>
          </ac:spMkLst>
        </pc:spChg>
        <pc:spChg chg="del mod">
          <ac:chgData name="דולב אבוחצירא" userId="d29e86859a9b68c2" providerId="LiveId" clId="{83C50935-21A3-43E3-9C1B-2FB67A33A074}" dt="2022-05-16T10:48:18.854" v="13798" actId="478"/>
          <ac:spMkLst>
            <pc:docMk/>
            <pc:sldMk cId="1331007167" sldId="1280"/>
            <ac:spMk id="10" creationId="{5599920C-AEE5-8ED5-7B2E-7A38A511BEED}"/>
          </ac:spMkLst>
        </pc:spChg>
        <pc:spChg chg="add mod">
          <ac:chgData name="דולב אבוחצירא" userId="d29e86859a9b68c2" providerId="LiveId" clId="{83C50935-21A3-43E3-9C1B-2FB67A33A074}" dt="2022-05-16T11:21:15.515" v="14611" actId="1035"/>
          <ac:spMkLst>
            <pc:docMk/>
            <pc:sldMk cId="1331007167" sldId="1280"/>
            <ac:spMk id="11" creationId="{CA20AF0A-B77A-70BA-04BB-8BF83194FA21}"/>
          </ac:spMkLst>
        </pc:spChg>
        <pc:spChg chg="del mod">
          <ac:chgData name="דולב אבוחצירא" userId="d29e86859a9b68c2" providerId="LiveId" clId="{83C50935-21A3-43E3-9C1B-2FB67A33A074}" dt="2022-05-16T10:48:18.854" v="13798" actId="478"/>
          <ac:spMkLst>
            <pc:docMk/>
            <pc:sldMk cId="1331007167" sldId="1280"/>
            <ac:spMk id="11" creationId="{EC5EFEA5-4AA9-120D-04A5-B4B3DC62B84C}"/>
          </ac:spMkLst>
        </pc:spChg>
        <pc:spChg chg="add del mod">
          <ac:chgData name="דולב אבוחצירא" userId="d29e86859a9b68c2" providerId="LiveId" clId="{83C50935-21A3-43E3-9C1B-2FB67A33A074}" dt="2022-05-16T11:07:01.178" v="14262" actId="478"/>
          <ac:spMkLst>
            <pc:docMk/>
            <pc:sldMk cId="1331007167" sldId="1280"/>
            <ac:spMk id="12" creationId="{EF274CFF-98F0-A8E6-BE50-2675CD484840}"/>
          </ac:spMkLst>
        </pc:spChg>
        <pc:spChg chg="add mod">
          <ac:chgData name="דולב אבוחצירא" userId="d29e86859a9b68c2" providerId="LiveId" clId="{83C50935-21A3-43E3-9C1B-2FB67A33A074}" dt="2022-05-16T11:21:15.515" v="14611" actId="1035"/>
          <ac:spMkLst>
            <pc:docMk/>
            <pc:sldMk cId="1331007167" sldId="1280"/>
            <ac:spMk id="13" creationId="{45D5EEAB-8AF4-A4ED-2F50-AF95624C14DC}"/>
          </ac:spMkLst>
        </pc:spChg>
        <pc:spChg chg="add del mod ord">
          <ac:chgData name="דולב אבוחצירא" userId="d29e86859a9b68c2" providerId="LiveId" clId="{83C50935-21A3-43E3-9C1B-2FB67A33A074}" dt="2022-05-16T11:03:36.214" v="14252"/>
          <ac:spMkLst>
            <pc:docMk/>
            <pc:sldMk cId="1331007167" sldId="1280"/>
            <ac:spMk id="13" creationId="{989580E5-E3E5-1B10-C629-499B62AA13A1}"/>
          </ac:spMkLst>
        </pc:spChg>
        <pc:spChg chg="add del mod ord">
          <ac:chgData name="דולב אבוחצירא" userId="d29e86859a9b68c2" providerId="LiveId" clId="{83C50935-21A3-43E3-9C1B-2FB67A33A074}" dt="2022-05-16T11:03:36.214" v="14252"/>
          <ac:spMkLst>
            <pc:docMk/>
            <pc:sldMk cId="1331007167" sldId="1280"/>
            <ac:spMk id="14" creationId="{0846A305-63F0-B60F-1441-31F7E94CC925}"/>
          </ac:spMkLst>
        </pc:spChg>
        <pc:spChg chg="add del mod ord">
          <ac:chgData name="דולב אבוחצירא" userId="d29e86859a9b68c2" providerId="LiveId" clId="{83C50935-21A3-43E3-9C1B-2FB67A33A074}" dt="2022-05-16T11:03:36.214" v="14252"/>
          <ac:spMkLst>
            <pc:docMk/>
            <pc:sldMk cId="1331007167" sldId="1280"/>
            <ac:spMk id="15" creationId="{23838028-5AD7-D27C-2A99-ABC41C88CC81}"/>
          </ac:spMkLst>
        </pc:spChg>
        <pc:cxnChg chg="add del mod">
          <ac:chgData name="דולב אבוחצירא" userId="d29e86859a9b68c2" providerId="LiveId" clId="{83C50935-21A3-43E3-9C1B-2FB67A33A074}" dt="2022-05-16T11:19:00.839" v="14569" actId="11529"/>
          <ac:cxnSpMkLst>
            <pc:docMk/>
            <pc:sldMk cId="1331007167" sldId="1280"/>
            <ac:cxnSpMk id="6" creationId="{0BA3EFD6-9786-148E-97A3-C9BBF6CD71B2}"/>
          </ac:cxnSpMkLst>
        </pc:cxnChg>
        <pc:cxnChg chg="add mod">
          <ac:chgData name="דולב אבוחצירא" userId="d29e86859a9b68c2" providerId="LiveId" clId="{83C50935-21A3-43E3-9C1B-2FB67A33A074}" dt="2022-05-16T11:21:15.515" v="14611" actId="1035"/>
          <ac:cxnSpMkLst>
            <pc:docMk/>
            <pc:sldMk cId="1331007167" sldId="1280"/>
            <ac:cxnSpMk id="15" creationId="{CB42472B-775E-8609-0396-8E272D93C8EE}"/>
          </ac:cxnSpMkLst>
        </pc:cxnChg>
        <pc:cxnChg chg="add mod">
          <ac:chgData name="דולב אבוחצירא" userId="d29e86859a9b68c2" providerId="LiveId" clId="{83C50935-21A3-43E3-9C1B-2FB67A33A074}" dt="2022-05-16T11:21:21.941" v="14612" actId="1076"/>
          <ac:cxnSpMkLst>
            <pc:docMk/>
            <pc:sldMk cId="1331007167" sldId="1280"/>
            <ac:cxnSpMk id="16" creationId="{6282AEFB-9B96-0381-1F0A-7B382C90D0D5}"/>
          </ac:cxnSpMkLst>
        </pc:cxnChg>
        <pc:cxnChg chg="add mod">
          <ac:chgData name="דולב אבוחצירא" userId="d29e86859a9b68c2" providerId="LiveId" clId="{83C50935-21A3-43E3-9C1B-2FB67A33A074}" dt="2022-05-16T11:21:39.931" v="14614" actId="1076"/>
          <ac:cxnSpMkLst>
            <pc:docMk/>
            <pc:sldMk cId="1331007167" sldId="1280"/>
            <ac:cxnSpMk id="17" creationId="{BDC713C7-E31E-1663-5BFF-9911A3FF10C7}"/>
          </ac:cxnSpMkLst>
        </pc:cxnChg>
      </pc:sldChg>
      <pc:sldChg chg="addSp delSp modSp add mod modClrScheme chgLayout">
        <pc:chgData name="דולב אבוחצירא" userId="d29e86859a9b68c2" providerId="LiveId" clId="{83C50935-21A3-43E3-9C1B-2FB67A33A074}" dt="2022-05-16T16:08:10.516" v="16042" actId="207"/>
        <pc:sldMkLst>
          <pc:docMk/>
          <pc:sldMk cId="187846099" sldId="1281"/>
        </pc:sldMkLst>
        <pc:spChg chg="add del mod ord">
          <ac:chgData name="דולב אבוחצירא" userId="d29e86859a9b68c2" providerId="LiveId" clId="{83C50935-21A3-43E3-9C1B-2FB67A33A074}" dt="2022-05-16T12:30:15.399" v="15044" actId="700"/>
          <ac:spMkLst>
            <pc:docMk/>
            <pc:sldMk cId="187846099" sldId="1281"/>
            <ac:spMk id="2" creationId="{6EB6C676-1B64-A42E-B2BD-CAAB327F1471}"/>
          </ac:spMkLst>
        </pc:spChg>
        <pc:spChg chg="add del mod ord">
          <ac:chgData name="דולב אבוחצירא" userId="d29e86859a9b68c2" providerId="LiveId" clId="{83C50935-21A3-43E3-9C1B-2FB67A33A074}" dt="2022-05-16T12:30:20.548" v="15046" actId="931"/>
          <ac:spMkLst>
            <pc:docMk/>
            <pc:sldMk cId="187846099" sldId="1281"/>
            <ac:spMk id="5" creationId="{AC359E71-D1C4-5848-7877-5EDA487304BD}"/>
          </ac:spMkLst>
        </pc:spChg>
        <pc:spChg chg="mod">
          <ac:chgData name="דולב אבוחצירא" userId="d29e86859a9b68c2" providerId="LiveId" clId="{83C50935-21A3-43E3-9C1B-2FB67A33A074}" dt="2022-05-16T14:07:53.845" v="15931" actId="1076"/>
          <ac:spMkLst>
            <pc:docMk/>
            <pc:sldMk cId="187846099" sldId="1281"/>
            <ac:spMk id="8" creationId="{29DD209D-32C1-86F0-3064-60D358337DDC}"/>
          </ac:spMkLst>
        </pc:spChg>
        <pc:spChg chg="mod">
          <ac:chgData name="דולב אבוחצירא" userId="d29e86859a9b68c2" providerId="LiveId" clId="{83C50935-21A3-43E3-9C1B-2FB67A33A074}" dt="2022-05-16T14:07:51.957" v="15930" actId="1076"/>
          <ac:spMkLst>
            <pc:docMk/>
            <pc:sldMk cId="187846099" sldId="1281"/>
            <ac:spMk id="10" creationId="{5599920C-AEE5-8ED5-7B2E-7A38A511BEED}"/>
          </ac:spMkLst>
        </pc:spChg>
        <pc:spChg chg="mod">
          <ac:chgData name="דולב אבוחצירא" userId="d29e86859a9b68c2" providerId="LiveId" clId="{83C50935-21A3-43E3-9C1B-2FB67A33A074}" dt="2022-05-16T14:07:51.111" v="15929" actId="1076"/>
          <ac:spMkLst>
            <pc:docMk/>
            <pc:sldMk cId="187846099" sldId="1281"/>
            <ac:spMk id="11" creationId="{EC5EFEA5-4AA9-120D-04A5-B4B3DC62B84C}"/>
          </ac:spMkLst>
        </pc:spChg>
        <pc:spChg chg="add mod">
          <ac:chgData name="דולב אבוחצירא" userId="d29e86859a9b68c2" providerId="LiveId" clId="{83C50935-21A3-43E3-9C1B-2FB67A33A074}" dt="2022-05-16T16:08:10.516" v="16042" actId="207"/>
          <ac:spMkLst>
            <pc:docMk/>
            <pc:sldMk cId="187846099" sldId="1281"/>
            <ac:spMk id="12" creationId="{6F9B6BFA-20A6-F0FA-2F48-21D79C93DCE7}"/>
          </ac:spMkLst>
        </pc:spChg>
        <pc:spChg chg="add del mod">
          <ac:chgData name="דולב אבוחצירא" userId="d29e86859a9b68c2" providerId="LiveId" clId="{83C50935-21A3-43E3-9C1B-2FB67A33A074}" dt="2022-05-16T14:08:00.495" v="15933" actId="478"/>
          <ac:spMkLst>
            <pc:docMk/>
            <pc:sldMk cId="187846099" sldId="1281"/>
            <ac:spMk id="13" creationId="{9847D16C-91A3-3165-F5F2-6C6C93121754}"/>
          </ac:spMkLst>
        </pc:spChg>
        <pc:spChg chg="add mod ord">
          <ac:chgData name="דולב אבוחצירא" userId="d29e86859a9b68c2" providerId="LiveId" clId="{83C50935-21A3-43E3-9C1B-2FB67A33A074}" dt="2022-05-16T14:07:57.111" v="15932" actId="167"/>
          <ac:spMkLst>
            <pc:docMk/>
            <pc:sldMk cId="187846099" sldId="1281"/>
            <ac:spMk id="14" creationId="{A9E22B98-B610-7CC8-9266-FE1E6C3278F8}"/>
          </ac:spMkLst>
        </pc:spChg>
        <pc:spChg chg="add mod ord">
          <ac:chgData name="דולב אבוחצירא" userId="d29e86859a9b68c2" providerId="LiveId" clId="{83C50935-21A3-43E3-9C1B-2FB67A33A074}" dt="2022-05-16T14:07:57.111" v="15932" actId="167"/>
          <ac:spMkLst>
            <pc:docMk/>
            <pc:sldMk cId="187846099" sldId="1281"/>
            <ac:spMk id="15" creationId="{3C1B66CA-24C1-B574-5C54-64BB5EFF9B48}"/>
          </ac:spMkLst>
        </pc:spChg>
        <pc:picChg chg="add del mod">
          <ac:chgData name="דולב אבוחצירא" userId="d29e86859a9b68c2" providerId="LiveId" clId="{83C50935-21A3-43E3-9C1B-2FB67A33A074}" dt="2022-05-16T12:30:15.028" v="15043" actId="931"/>
          <ac:picMkLst>
            <pc:docMk/>
            <pc:sldMk cId="187846099" sldId="1281"/>
            <ac:picMk id="4" creationId="{BAC498C8-F1C6-2493-56D4-D486056AFBC1}"/>
          </ac:picMkLst>
        </pc:picChg>
        <pc:picChg chg="add mod">
          <ac:chgData name="דולב אבוחצירא" userId="d29e86859a9b68c2" providerId="LiveId" clId="{83C50935-21A3-43E3-9C1B-2FB67A33A074}" dt="2022-05-16T14:07:34.558" v="15925" actId="1076"/>
          <ac:picMkLst>
            <pc:docMk/>
            <pc:sldMk cId="187846099" sldId="1281"/>
            <ac:picMk id="7" creationId="{3A89D23A-8C45-FF1B-EAAC-423593B10991}"/>
          </ac:picMkLst>
        </pc:picChg>
      </pc:sldChg>
      <pc:sldChg chg="addSp delSp modSp add del mod">
        <pc:chgData name="דולב אבוחצירא" userId="d29e86859a9b68c2" providerId="LiveId" clId="{83C50935-21A3-43E3-9C1B-2FB67A33A074}" dt="2022-05-16T14:14:48.899" v="15983" actId="47"/>
        <pc:sldMkLst>
          <pc:docMk/>
          <pc:sldMk cId="482908380" sldId="1282"/>
        </pc:sldMkLst>
        <pc:spChg chg="add del mod">
          <ac:chgData name="דולב אבוחצירא" userId="d29e86859a9b68c2" providerId="LiveId" clId="{83C50935-21A3-43E3-9C1B-2FB67A33A074}" dt="2022-05-16T14:07:16.249" v="15920" actId="478"/>
          <ac:spMkLst>
            <pc:docMk/>
            <pc:sldMk cId="482908380" sldId="1282"/>
            <ac:spMk id="2" creationId="{7E3F2733-FB03-C372-E1C3-1437633556B3}"/>
          </ac:spMkLst>
        </pc:spChg>
      </pc:sldChg>
      <pc:sldChg chg="add del">
        <pc:chgData name="דולב אבוחצירא" userId="d29e86859a9b68c2" providerId="LiveId" clId="{83C50935-21A3-43E3-9C1B-2FB67A33A074}" dt="2022-05-16T14:14:48.346" v="15982" actId="47"/>
        <pc:sldMkLst>
          <pc:docMk/>
          <pc:sldMk cId="1759782154" sldId="1283"/>
        </pc:sldMkLst>
      </pc:sldChg>
      <pc:sldChg chg="add del">
        <pc:chgData name="דולב אבוחצירא" userId="d29e86859a9b68c2" providerId="LiveId" clId="{83C50935-21A3-43E3-9C1B-2FB67A33A074}" dt="2022-05-16T14:14:47.837" v="15981" actId="47"/>
        <pc:sldMkLst>
          <pc:docMk/>
          <pc:sldMk cId="1205713092" sldId="1284"/>
        </pc:sldMkLst>
      </pc:sldChg>
      <pc:sldMasterChg chg="delSldLayout">
        <pc:chgData name="דולב אבוחצירא" userId="d29e86859a9b68c2" providerId="LiveId" clId="{83C50935-21A3-43E3-9C1B-2FB67A33A074}" dt="2022-05-07T15:14:18.839" v="10749" actId="47"/>
        <pc:sldMasterMkLst>
          <pc:docMk/>
          <pc:sldMasterMk cId="3186305061" sldId="2147483648"/>
        </pc:sldMasterMkLst>
        <pc:sldLayoutChg chg="del">
          <pc:chgData name="דולב אבוחצירא" userId="d29e86859a9b68c2" providerId="LiveId" clId="{83C50935-21A3-43E3-9C1B-2FB67A33A074}" dt="2022-05-07T15:14:09.046" v="10748" actId="47"/>
          <pc:sldLayoutMkLst>
            <pc:docMk/>
            <pc:sldMasterMk cId="3186305061" sldId="2147483648"/>
            <pc:sldLayoutMk cId="2283598218" sldId="2147483660"/>
          </pc:sldLayoutMkLst>
        </pc:sldLayoutChg>
        <pc:sldLayoutChg chg="del">
          <pc:chgData name="דולב אבוחצירא" userId="d29e86859a9b68c2" providerId="LiveId" clId="{83C50935-21A3-43E3-9C1B-2FB67A33A074}" dt="2022-05-07T15:14:09.046" v="10748" actId="47"/>
          <pc:sldLayoutMkLst>
            <pc:docMk/>
            <pc:sldMasterMk cId="3186305061" sldId="2147483648"/>
            <pc:sldLayoutMk cId="4219462687" sldId="2147483662"/>
          </pc:sldLayoutMkLst>
        </pc:sldLayoutChg>
        <pc:sldLayoutChg chg="del">
          <pc:chgData name="דולב אבוחצירא" userId="d29e86859a9b68c2" providerId="LiveId" clId="{83C50935-21A3-43E3-9C1B-2FB67A33A074}" dt="2022-05-07T15:14:18.839" v="10749" actId="47"/>
          <pc:sldLayoutMkLst>
            <pc:docMk/>
            <pc:sldMasterMk cId="3186305061" sldId="2147483648"/>
            <pc:sldLayoutMk cId="712803504" sldId="2147483665"/>
          </pc:sldLayoutMkLst>
        </pc:sldLayoutChg>
        <pc:sldLayoutChg chg="del">
          <pc:chgData name="דולב אבוחצירא" userId="d29e86859a9b68c2" providerId="LiveId" clId="{83C50935-21A3-43E3-9C1B-2FB67A33A074}" dt="2022-05-07T15:14:18.839" v="10749" actId="47"/>
          <pc:sldLayoutMkLst>
            <pc:docMk/>
            <pc:sldMasterMk cId="3186305061" sldId="2147483648"/>
            <pc:sldLayoutMk cId="4064285058" sldId="2147483666"/>
          </pc:sldLayoutMkLst>
        </pc:sldLayoutChg>
        <pc:sldLayoutChg chg="del">
          <pc:chgData name="דולב אבוחצירא" userId="d29e86859a9b68c2" providerId="LiveId" clId="{83C50935-21A3-43E3-9C1B-2FB67A33A074}" dt="2022-05-07T15:14:18.839" v="10749" actId="47"/>
          <pc:sldLayoutMkLst>
            <pc:docMk/>
            <pc:sldMasterMk cId="3186305061" sldId="2147483648"/>
            <pc:sldLayoutMk cId="3539080987" sldId="2147483667"/>
          </pc:sldLayoutMkLst>
        </pc:sldLayoutChg>
      </pc:sldMasterChg>
    </pc:docChg>
  </pc:docChgLst>
  <pc:docChgLst>
    <pc:chgData name="דולב אבוחצירא" userId="d29e86859a9b68c2" providerId="LiveId" clId="{DD74BDDC-DD90-4C76-92BB-0DA23FB06879}"/>
    <pc:docChg chg="undo redo custSel addSld delSld modSld sldOrd">
      <pc:chgData name="דולב אבוחצירא" userId="d29e86859a9b68c2" providerId="LiveId" clId="{DD74BDDC-DD90-4C76-92BB-0DA23FB06879}" dt="2022-07-24T11:47:10.698" v="4153" actId="207"/>
      <pc:docMkLst>
        <pc:docMk/>
      </pc:docMkLst>
      <pc:sldChg chg="addSp delSp modSp mod setBg">
        <pc:chgData name="דולב אבוחצירא" userId="d29e86859a9b68c2" providerId="LiveId" clId="{DD74BDDC-DD90-4C76-92BB-0DA23FB06879}" dt="2022-07-24T07:50:05.730" v="1319" actId="207"/>
        <pc:sldMkLst>
          <pc:docMk/>
          <pc:sldMk cId="645487435" sldId="1259"/>
        </pc:sldMkLst>
        <pc:spChg chg="add del mod">
          <ac:chgData name="דולב אבוחצירא" userId="d29e86859a9b68c2" providerId="LiveId" clId="{DD74BDDC-DD90-4C76-92BB-0DA23FB06879}" dt="2022-07-24T07:07:06.755" v="373" actId="478"/>
          <ac:spMkLst>
            <pc:docMk/>
            <pc:sldMk cId="645487435" sldId="1259"/>
            <ac:spMk id="3" creationId="{A4C42BE4-5C73-856A-2A8E-B3A4FDC6BE7A}"/>
          </ac:spMkLst>
        </pc:spChg>
        <pc:spChg chg="del mod">
          <ac:chgData name="דולב אבוחצירא" userId="d29e86859a9b68c2" providerId="LiveId" clId="{DD74BDDC-DD90-4C76-92BB-0DA23FB06879}" dt="2022-07-24T07:15:11.348" v="550" actId="478"/>
          <ac:spMkLst>
            <pc:docMk/>
            <pc:sldMk cId="645487435" sldId="1259"/>
            <ac:spMk id="6" creationId="{4244D6D3-0C9A-D44B-B8CA-76A4D36BA090}"/>
          </ac:spMkLst>
        </pc:spChg>
        <pc:spChg chg="mod">
          <ac:chgData name="דולב אבוחצירא" userId="d29e86859a9b68c2" providerId="LiveId" clId="{DD74BDDC-DD90-4C76-92BB-0DA23FB06879}" dt="2022-07-24T07:47:53.903" v="1274" actId="1076"/>
          <ac:spMkLst>
            <pc:docMk/>
            <pc:sldMk cId="645487435" sldId="1259"/>
            <ac:spMk id="7" creationId="{BBCFF295-820E-7A43-9248-D53D344799B2}"/>
          </ac:spMkLst>
        </pc:spChg>
        <pc:spChg chg="add del mod modCrop">
          <ac:chgData name="דולב אבוחצירא" userId="d29e86859a9b68c2" providerId="LiveId" clId="{DD74BDDC-DD90-4C76-92BB-0DA23FB06879}" dt="2022-07-24T07:49:27.493" v="1307" actId="1076"/>
          <ac:spMkLst>
            <pc:docMk/>
            <pc:sldMk cId="645487435" sldId="1259"/>
            <ac:spMk id="9" creationId="{CEDD65BD-551F-344E-940B-F5EC30C5E918}"/>
          </ac:spMkLst>
        </pc:spChg>
        <pc:spChg chg="add del mod">
          <ac:chgData name="דולב אבוחצירא" userId="d29e86859a9b68c2" providerId="LiveId" clId="{DD74BDDC-DD90-4C76-92BB-0DA23FB06879}" dt="2022-07-24T07:20:58.471" v="604" actId="478"/>
          <ac:spMkLst>
            <pc:docMk/>
            <pc:sldMk cId="645487435" sldId="1259"/>
            <ac:spMk id="11" creationId="{C26C86D9-DCAA-A8DA-698C-B31A4BA26C39}"/>
          </ac:spMkLst>
        </pc:spChg>
        <pc:spChg chg="add mod">
          <ac:chgData name="דולב אבוחצירא" userId="d29e86859a9b68c2" providerId="LiveId" clId="{DD74BDDC-DD90-4C76-92BB-0DA23FB06879}" dt="2022-07-24T07:49:40.221" v="1316" actId="1076"/>
          <ac:spMkLst>
            <pc:docMk/>
            <pc:sldMk cId="645487435" sldId="1259"/>
            <ac:spMk id="12" creationId="{99AA7F24-7E53-CAF9-C6FE-67FF6C948018}"/>
          </ac:spMkLst>
        </pc:spChg>
        <pc:spChg chg="add mod">
          <ac:chgData name="דולב אבוחצירא" userId="d29e86859a9b68c2" providerId="LiveId" clId="{DD74BDDC-DD90-4C76-92BB-0DA23FB06879}" dt="2022-07-24T07:49:49.541" v="1318" actId="1076"/>
          <ac:spMkLst>
            <pc:docMk/>
            <pc:sldMk cId="645487435" sldId="1259"/>
            <ac:spMk id="13" creationId="{734A1021-E233-7D91-40DD-C43159216351}"/>
          </ac:spMkLst>
        </pc:spChg>
        <pc:spChg chg="add del mod">
          <ac:chgData name="דולב אבוחצירא" userId="d29e86859a9b68c2" providerId="LiveId" clId="{DD74BDDC-DD90-4C76-92BB-0DA23FB06879}" dt="2022-07-24T07:25:59.334" v="734"/>
          <ac:spMkLst>
            <pc:docMk/>
            <pc:sldMk cId="645487435" sldId="1259"/>
            <ac:spMk id="14" creationId="{A4996B17-68B0-58E8-FA22-6693A8560C76}"/>
          </ac:spMkLst>
        </pc:spChg>
        <pc:spChg chg="add mod">
          <ac:chgData name="דולב אבוחצירא" userId="d29e86859a9b68c2" providerId="LiveId" clId="{DD74BDDC-DD90-4C76-92BB-0DA23FB06879}" dt="2022-07-24T07:50:05.730" v="1319" actId="207"/>
          <ac:spMkLst>
            <pc:docMk/>
            <pc:sldMk cId="645487435" sldId="1259"/>
            <ac:spMk id="16" creationId="{39B99B89-F18A-21B1-8976-B70B6B2C3721}"/>
          </ac:spMkLst>
        </pc:spChg>
        <pc:picChg chg="del mod">
          <ac:chgData name="דולב אבוחצירא" userId="d29e86859a9b68c2" providerId="LiveId" clId="{DD74BDDC-DD90-4C76-92BB-0DA23FB06879}" dt="2022-07-24T07:07:05.209" v="372" actId="478"/>
          <ac:picMkLst>
            <pc:docMk/>
            <pc:sldMk cId="645487435" sldId="1259"/>
            <ac:picMk id="10" creationId="{744CC9DB-41E4-4B9A-94B4-DBAA83BD53FB}"/>
          </ac:picMkLst>
        </pc:picChg>
      </pc:sldChg>
      <pc:sldChg chg="addSp delSp modSp mod">
        <pc:chgData name="דולב אבוחצירא" userId="d29e86859a9b68c2" providerId="LiveId" clId="{DD74BDDC-DD90-4C76-92BB-0DA23FB06879}" dt="2022-07-24T09:48:47.574" v="3036" actId="207"/>
        <pc:sldMkLst>
          <pc:docMk/>
          <pc:sldMk cId="2681436740" sldId="1268"/>
        </pc:sldMkLst>
        <pc:spChg chg="add del mod">
          <ac:chgData name="דולב אבוחצירא" userId="d29e86859a9b68c2" providerId="LiveId" clId="{DD74BDDC-DD90-4C76-92BB-0DA23FB06879}" dt="2022-07-24T09:25:01.602" v="2495" actId="931"/>
          <ac:spMkLst>
            <pc:docMk/>
            <pc:sldMk cId="2681436740" sldId="1268"/>
            <ac:spMk id="3" creationId="{9FA93385-96B5-0259-429D-6B3DE67F2AA9}"/>
          </ac:spMkLst>
        </pc:spChg>
        <pc:spChg chg="add del">
          <ac:chgData name="דולב אבוחצירא" userId="d29e86859a9b68c2" providerId="LiveId" clId="{DD74BDDC-DD90-4C76-92BB-0DA23FB06879}" dt="2022-07-24T09:24:14.447" v="2464"/>
          <ac:spMkLst>
            <pc:docMk/>
            <pc:sldMk cId="2681436740" sldId="1268"/>
            <ac:spMk id="6" creationId="{EEF20244-1C5E-FBD2-E89F-6303403EF8A6}"/>
          </ac:spMkLst>
        </pc:spChg>
        <pc:spChg chg="add del">
          <ac:chgData name="דולב אבוחצירא" userId="d29e86859a9b68c2" providerId="LiveId" clId="{DD74BDDC-DD90-4C76-92BB-0DA23FB06879}" dt="2022-07-24T09:28:01.898" v="2697"/>
          <ac:spMkLst>
            <pc:docMk/>
            <pc:sldMk cId="2681436740" sldId="1268"/>
            <ac:spMk id="9" creationId="{B9E6DC59-D396-1DB2-60A2-C40DC3A7CF98}"/>
          </ac:spMkLst>
        </pc:spChg>
        <pc:spChg chg="add mod">
          <ac:chgData name="דולב אבוחצירא" userId="d29e86859a9b68c2" providerId="LiveId" clId="{DD74BDDC-DD90-4C76-92BB-0DA23FB06879}" dt="2022-07-24T09:48:47.574" v="3036" actId="207"/>
          <ac:spMkLst>
            <pc:docMk/>
            <pc:sldMk cId="2681436740" sldId="1268"/>
            <ac:spMk id="13" creationId="{9F9E24EA-B182-AF87-02D3-685DF2914F0B}"/>
          </ac:spMkLst>
        </pc:spChg>
        <pc:spChg chg="add mod">
          <ac:chgData name="דולב אבוחצירא" userId="d29e86859a9b68c2" providerId="LiveId" clId="{DD74BDDC-DD90-4C76-92BB-0DA23FB06879}" dt="2022-07-24T09:33:20.381" v="2802" actId="20577"/>
          <ac:spMkLst>
            <pc:docMk/>
            <pc:sldMk cId="2681436740" sldId="1268"/>
            <ac:spMk id="18" creationId="{C23530F3-7390-7739-8B22-0569BBFEC702}"/>
          </ac:spMkLst>
        </pc:spChg>
        <pc:spChg chg="del">
          <ac:chgData name="דולב אבוחצירא" userId="d29e86859a9b68c2" providerId="LiveId" clId="{DD74BDDC-DD90-4C76-92BB-0DA23FB06879}" dt="2022-07-24T09:21:21.978" v="2448" actId="478"/>
          <ac:spMkLst>
            <pc:docMk/>
            <pc:sldMk cId="2681436740" sldId="1268"/>
            <ac:spMk id="20" creationId="{4EE02E68-5F5E-BA35-5AD7-7B8F59DB7114}"/>
          </ac:spMkLst>
        </pc:spChg>
        <pc:spChg chg="del">
          <ac:chgData name="דולב אבוחצירא" userId="d29e86859a9b68c2" providerId="LiveId" clId="{DD74BDDC-DD90-4C76-92BB-0DA23FB06879}" dt="2022-07-24T09:21:21.978" v="2448" actId="478"/>
          <ac:spMkLst>
            <pc:docMk/>
            <pc:sldMk cId="2681436740" sldId="1268"/>
            <ac:spMk id="21" creationId="{3B5FCF62-B127-DC6E-765F-ABBB853C95E7}"/>
          </ac:spMkLst>
        </pc:spChg>
        <pc:spChg chg="del">
          <ac:chgData name="דולב אבוחצירא" userId="d29e86859a9b68c2" providerId="LiveId" clId="{DD74BDDC-DD90-4C76-92BB-0DA23FB06879}" dt="2022-07-24T09:21:21.978" v="2448" actId="478"/>
          <ac:spMkLst>
            <pc:docMk/>
            <pc:sldMk cId="2681436740" sldId="1268"/>
            <ac:spMk id="22" creationId="{993EBFD1-1551-F5A0-E618-DB2DF1D79E52}"/>
          </ac:spMkLst>
        </pc:spChg>
        <pc:spChg chg="del">
          <ac:chgData name="דולב אבוחצירא" userId="d29e86859a9b68c2" providerId="LiveId" clId="{DD74BDDC-DD90-4C76-92BB-0DA23FB06879}" dt="2022-07-24T09:21:21.978" v="2448" actId="478"/>
          <ac:spMkLst>
            <pc:docMk/>
            <pc:sldMk cId="2681436740" sldId="1268"/>
            <ac:spMk id="23" creationId="{37C68C8C-BF38-3BE6-B6FD-373B7D8677A3}"/>
          </ac:spMkLst>
        </pc:spChg>
        <pc:spChg chg="del">
          <ac:chgData name="דולב אבוחצירא" userId="d29e86859a9b68c2" providerId="LiveId" clId="{DD74BDDC-DD90-4C76-92BB-0DA23FB06879}" dt="2022-07-24T09:21:21.978" v="2448" actId="478"/>
          <ac:spMkLst>
            <pc:docMk/>
            <pc:sldMk cId="2681436740" sldId="1268"/>
            <ac:spMk id="25" creationId="{13F9649B-74F5-E8FC-F3F8-FF9B4E64F163}"/>
          </ac:spMkLst>
        </pc:spChg>
        <pc:spChg chg="add mod">
          <ac:chgData name="דולב אבוחצירא" userId="d29e86859a9b68c2" providerId="LiveId" clId="{DD74BDDC-DD90-4C76-92BB-0DA23FB06879}" dt="2022-07-24T09:31:44.534" v="2765" actId="14100"/>
          <ac:spMkLst>
            <pc:docMk/>
            <pc:sldMk cId="2681436740" sldId="1268"/>
            <ac:spMk id="27" creationId="{DAE7E229-ABDB-7CE1-661B-53BDF9489EFB}"/>
          </ac:spMkLst>
        </pc:spChg>
        <pc:spChg chg="add mod">
          <ac:chgData name="דולב אבוחצירא" userId="d29e86859a9b68c2" providerId="LiveId" clId="{DD74BDDC-DD90-4C76-92BB-0DA23FB06879}" dt="2022-07-24T09:31:06.940" v="2756" actId="1076"/>
          <ac:spMkLst>
            <pc:docMk/>
            <pc:sldMk cId="2681436740" sldId="1268"/>
            <ac:spMk id="28" creationId="{FEB001E7-37DA-0BB1-A95D-01648B2785E5}"/>
          </ac:spMkLst>
        </pc:spChg>
        <pc:spChg chg="add mod">
          <ac:chgData name="דולב אבוחצירא" userId="d29e86859a9b68c2" providerId="LiveId" clId="{DD74BDDC-DD90-4C76-92BB-0DA23FB06879}" dt="2022-07-24T09:31:33.525" v="2763" actId="1076"/>
          <ac:spMkLst>
            <pc:docMk/>
            <pc:sldMk cId="2681436740" sldId="1268"/>
            <ac:spMk id="29" creationId="{55B1FB27-03C3-D4E5-7C45-4E2A08BFAF5C}"/>
          </ac:spMkLst>
        </pc:spChg>
        <pc:spChg chg="add mod">
          <ac:chgData name="דולב אבוחצירא" userId="d29e86859a9b68c2" providerId="LiveId" clId="{DD74BDDC-DD90-4C76-92BB-0DA23FB06879}" dt="2022-07-24T09:31:39.765" v="2764" actId="1076"/>
          <ac:spMkLst>
            <pc:docMk/>
            <pc:sldMk cId="2681436740" sldId="1268"/>
            <ac:spMk id="30" creationId="{9B52AFFB-0F43-D0D2-D977-BBAFB8ED9678}"/>
          </ac:spMkLst>
        </pc:spChg>
        <pc:picChg chg="del">
          <ac:chgData name="דולב אבוחצירא" userId="d29e86859a9b68c2" providerId="LiveId" clId="{DD74BDDC-DD90-4C76-92BB-0DA23FB06879}" dt="2022-07-24T09:21:21.978" v="2448" actId="478"/>
          <ac:picMkLst>
            <pc:docMk/>
            <pc:sldMk cId="2681436740" sldId="1268"/>
            <ac:picMk id="5" creationId="{7AB0FFFB-9B2A-0ABD-3D43-7FC99667C52C}"/>
          </ac:picMkLst>
        </pc:picChg>
        <pc:picChg chg="add mod ord">
          <ac:chgData name="דולב אבוחצירא" userId="d29e86859a9b68c2" providerId="LiveId" clId="{DD74BDDC-DD90-4C76-92BB-0DA23FB06879}" dt="2022-07-24T09:31:13.689" v="2759" actId="166"/>
          <ac:picMkLst>
            <pc:docMk/>
            <pc:sldMk cId="2681436740" sldId="1268"/>
            <ac:picMk id="8" creationId="{858E5328-2C97-8F72-C9A2-4D634402FBE8}"/>
          </ac:picMkLst>
        </pc:picChg>
        <pc:picChg chg="add del mod">
          <ac:chgData name="דולב אבוחצירא" userId="d29e86859a9b68c2" providerId="LiveId" clId="{DD74BDDC-DD90-4C76-92BB-0DA23FB06879}" dt="2022-07-24T09:29:00.598" v="2722" actId="478"/>
          <ac:picMkLst>
            <pc:docMk/>
            <pc:sldMk cId="2681436740" sldId="1268"/>
            <ac:picMk id="17" creationId="{01018B6F-9B0F-26FA-82B3-13B1B23F96B2}"/>
          </ac:picMkLst>
        </pc:picChg>
        <pc:picChg chg="add del mod">
          <ac:chgData name="דולב אבוחצירא" userId="d29e86859a9b68c2" providerId="LiveId" clId="{DD74BDDC-DD90-4C76-92BB-0DA23FB06879}" dt="2022-07-24T09:29:24.252" v="2728" actId="478"/>
          <ac:picMkLst>
            <pc:docMk/>
            <pc:sldMk cId="2681436740" sldId="1268"/>
            <ac:picMk id="24" creationId="{92938769-494E-E698-0322-4843347DDB22}"/>
          </ac:picMkLst>
        </pc:picChg>
        <pc:picChg chg="add mod ord">
          <ac:chgData name="דולב אבוחצירא" userId="d29e86859a9b68c2" providerId="LiveId" clId="{DD74BDDC-DD90-4C76-92BB-0DA23FB06879}" dt="2022-07-24T09:30:56.705" v="2749" actId="1076"/>
          <ac:picMkLst>
            <pc:docMk/>
            <pc:sldMk cId="2681436740" sldId="1268"/>
            <ac:picMk id="26" creationId="{CAB7AFBE-0A7C-B5B6-539B-4F35EBC4FF19}"/>
          </ac:picMkLst>
        </pc:picChg>
        <pc:cxnChg chg="del">
          <ac:chgData name="דולב אבוחצירא" userId="d29e86859a9b68c2" providerId="LiveId" clId="{DD74BDDC-DD90-4C76-92BB-0DA23FB06879}" dt="2022-07-24T09:21:21.978" v="2448" actId="478"/>
          <ac:cxnSpMkLst>
            <pc:docMk/>
            <pc:sldMk cId="2681436740" sldId="1268"/>
            <ac:cxnSpMk id="42" creationId="{66627DB2-A877-E55B-97DE-E631E471BE9D}"/>
          </ac:cxnSpMkLst>
        </pc:cxnChg>
        <pc:cxnChg chg="del">
          <ac:chgData name="דולב אבוחצירא" userId="d29e86859a9b68c2" providerId="LiveId" clId="{DD74BDDC-DD90-4C76-92BB-0DA23FB06879}" dt="2022-07-24T09:21:21.978" v="2448" actId="478"/>
          <ac:cxnSpMkLst>
            <pc:docMk/>
            <pc:sldMk cId="2681436740" sldId="1268"/>
            <ac:cxnSpMk id="61" creationId="{7022C0A1-0676-8FA3-30DB-5837F61A50BB}"/>
          </ac:cxnSpMkLst>
        </pc:cxnChg>
      </pc:sldChg>
      <pc:sldChg chg="addSp delSp modSp mod modAnim">
        <pc:chgData name="דולב אבוחצירא" userId="d29e86859a9b68c2" providerId="LiveId" clId="{DD74BDDC-DD90-4C76-92BB-0DA23FB06879}" dt="2022-07-24T11:47:02.002" v="4151" actId="207"/>
        <pc:sldMkLst>
          <pc:docMk/>
          <pc:sldMk cId="3785055412" sldId="1269"/>
        </pc:sldMkLst>
        <pc:spChg chg="add del">
          <ac:chgData name="דולב אבוחצירא" userId="d29e86859a9b68c2" providerId="LiveId" clId="{DD74BDDC-DD90-4C76-92BB-0DA23FB06879}" dt="2022-07-24T07:57:05.091" v="1419"/>
          <ac:spMkLst>
            <pc:docMk/>
            <pc:sldMk cId="3785055412" sldId="1269"/>
            <ac:spMk id="4" creationId="{87981A76-2A2E-1F56-0416-1311B0C0A715}"/>
          </ac:spMkLst>
        </pc:spChg>
        <pc:spChg chg="add del">
          <ac:chgData name="דולב אבוחצירא" userId="d29e86859a9b68c2" providerId="LiveId" clId="{DD74BDDC-DD90-4C76-92BB-0DA23FB06879}" dt="2022-07-24T07:57:06.521" v="1421"/>
          <ac:spMkLst>
            <pc:docMk/>
            <pc:sldMk cId="3785055412" sldId="1269"/>
            <ac:spMk id="5" creationId="{C9ED6426-10E1-6905-C262-4EEC4C54BFF3}"/>
          </ac:spMkLst>
        </pc:spChg>
        <pc:spChg chg="add del">
          <ac:chgData name="דולב אבוחצירא" userId="d29e86859a9b68c2" providerId="LiveId" clId="{DD74BDDC-DD90-4C76-92BB-0DA23FB06879}" dt="2022-07-24T07:57:13.059" v="1426"/>
          <ac:spMkLst>
            <pc:docMk/>
            <pc:sldMk cId="3785055412" sldId="1269"/>
            <ac:spMk id="6" creationId="{799A7255-9955-0336-919B-2AB9C72F70A4}"/>
          </ac:spMkLst>
        </pc:spChg>
        <pc:spChg chg="del mod">
          <ac:chgData name="דולב אבוחצירא" userId="d29e86859a9b68c2" providerId="LiveId" clId="{DD74BDDC-DD90-4C76-92BB-0DA23FB06879}" dt="2022-07-24T09:50:28.687" v="3056" actId="478"/>
          <ac:spMkLst>
            <pc:docMk/>
            <pc:sldMk cId="3785055412" sldId="1269"/>
            <ac:spMk id="7" creationId="{31C180E7-1875-D37C-9FFF-6FAD36DD37E5}"/>
          </ac:spMkLst>
        </pc:spChg>
        <pc:spChg chg="add del mod">
          <ac:chgData name="דולב אבוחצירא" userId="d29e86859a9b68c2" providerId="LiveId" clId="{DD74BDDC-DD90-4C76-92BB-0DA23FB06879}" dt="2022-07-24T07:47:33.781" v="1266" actId="478"/>
          <ac:spMkLst>
            <pc:docMk/>
            <pc:sldMk cId="3785055412" sldId="1269"/>
            <ac:spMk id="8" creationId="{D1CFC6B5-5434-3C56-4A75-14FD91F25279}"/>
          </ac:spMkLst>
        </pc:spChg>
        <pc:spChg chg="del mod">
          <ac:chgData name="דולב אבוחצירא" userId="d29e86859a9b68c2" providerId="LiveId" clId="{DD74BDDC-DD90-4C76-92BB-0DA23FB06879}" dt="2022-07-24T09:50:27.283" v="3055" actId="478"/>
          <ac:spMkLst>
            <pc:docMk/>
            <pc:sldMk cId="3785055412" sldId="1269"/>
            <ac:spMk id="9" creationId="{86C7440E-589B-2A34-5FB2-24C99CEB0C2C}"/>
          </ac:spMkLst>
        </pc:spChg>
        <pc:spChg chg="del">
          <ac:chgData name="דולב אבוחצירא" userId="d29e86859a9b68c2" providerId="LiveId" clId="{DD74BDDC-DD90-4C76-92BB-0DA23FB06879}" dt="2022-07-24T07:22:09.477" v="641" actId="478"/>
          <ac:spMkLst>
            <pc:docMk/>
            <pc:sldMk cId="3785055412" sldId="1269"/>
            <ac:spMk id="10" creationId="{C665DDA3-5503-17F7-A562-C8611BB51C63}"/>
          </ac:spMkLst>
        </pc:spChg>
        <pc:spChg chg="del">
          <ac:chgData name="דולב אבוחצירא" userId="d29e86859a9b68c2" providerId="LiveId" clId="{DD74BDDC-DD90-4C76-92BB-0DA23FB06879}" dt="2022-07-24T07:22:11.470" v="642" actId="478"/>
          <ac:spMkLst>
            <pc:docMk/>
            <pc:sldMk cId="3785055412" sldId="1269"/>
            <ac:spMk id="11" creationId="{9ADD3DB2-1EAE-2022-BF57-BF7CCEF91279}"/>
          </ac:spMkLst>
        </pc:spChg>
        <pc:spChg chg="del">
          <ac:chgData name="דולב אבוחצירא" userId="d29e86859a9b68c2" providerId="LiveId" clId="{DD74BDDC-DD90-4C76-92BB-0DA23FB06879}" dt="2022-07-24T07:22:06.441" v="640" actId="478"/>
          <ac:spMkLst>
            <pc:docMk/>
            <pc:sldMk cId="3785055412" sldId="1269"/>
            <ac:spMk id="12" creationId="{9F272660-7384-6302-987E-2197234EBAAD}"/>
          </ac:spMkLst>
        </pc:spChg>
        <pc:spChg chg="add del mod">
          <ac:chgData name="דולב אבוחצירא" userId="d29e86859a9b68c2" providerId="LiveId" clId="{DD74BDDC-DD90-4C76-92BB-0DA23FB06879}" dt="2022-07-24T09:50:24.965" v="3054" actId="478"/>
          <ac:spMkLst>
            <pc:docMk/>
            <pc:sldMk cId="3785055412" sldId="1269"/>
            <ac:spMk id="13" creationId="{7975B3C4-3FD1-2339-4E57-46BCEFFD34F3}"/>
          </ac:spMkLst>
        </pc:spChg>
        <pc:spChg chg="add del mod">
          <ac:chgData name="דולב אבוחצירא" userId="d29e86859a9b68c2" providerId="LiveId" clId="{DD74BDDC-DD90-4C76-92BB-0DA23FB06879}" dt="2022-07-24T07:29:11.665" v="834" actId="478"/>
          <ac:spMkLst>
            <pc:docMk/>
            <pc:sldMk cId="3785055412" sldId="1269"/>
            <ac:spMk id="14" creationId="{170F3F2D-5C65-6AB0-4A3C-81945C886CD6}"/>
          </ac:spMkLst>
        </pc:spChg>
        <pc:spChg chg="add mod">
          <ac:chgData name="דולב אבוחצירא" userId="d29e86859a9b68c2" providerId="LiveId" clId="{DD74BDDC-DD90-4C76-92BB-0DA23FB06879}" dt="2022-07-24T11:47:02.002" v="4151" actId="207"/>
          <ac:spMkLst>
            <pc:docMk/>
            <pc:sldMk cId="3785055412" sldId="1269"/>
            <ac:spMk id="15" creationId="{2677758B-1C30-BB4E-7E2E-AD2FDA648BD4}"/>
          </ac:spMkLst>
        </pc:spChg>
        <pc:spChg chg="add mod">
          <ac:chgData name="דולב אבוחצירא" userId="d29e86859a9b68c2" providerId="LiveId" clId="{DD74BDDC-DD90-4C76-92BB-0DA23FB06879}" dt="2022-07-24T09:50:34.050" v="3057" actId="207"/>
          <ac:spMkLst>
            <pc:docMk/>
            <pc:sldMk cId="3785055412" sldId="1269"/>
            <ac:spMk id="16" creationId="{CA4FC047-D6E6-13BC-0405-C51BA5C1FDBD}"/>
          </ac:spMkLst>
        </pc:spChg>
        <pc:spChg chg="add del mod">
          <ac:chgData name="דולב אבוחצירא" userId="d29e86859a9b68c2" providerId="LiveId" clId="{DD74BDDC-DD90-4C76-92BB-0DA23FB06879}" dt="2022-07-24T07:54:57.226" v="1345" actId="478"/>
          <ac:spMkLst>
            <pc:docMk/>
            <pc:sldMk cId="3785055412" sldId="1269"/>
            <ac:spMk id="17" creationId="{B6455553-7A35-FC4A-C060-947B9BC17F6D}"/>
          </ac:spMkLst>
        </pc:spChg>
        <pc:spChg chg="add mod">
          <ac:chgData name="דולב אבוחצירא" userId="d29e86859a9b68c2" providerId="LiveId" clId="{DD74BDDC-DD90-4C76-92BB-0DA23FB06879}" dt="2022-07-24T09:51:07.766" v="3068" actId="20577"/>
          <ac:spMkLst>
            <pc:docMk/>
            <pc:sldMk cId="3785055412" sldId="1269"/>
            <ac:spMk id="18" creationId="{134D688A-A768-5DDE-B678-2A49BEFBD553}"/>
          </ac:spMkLst>
        </pc:spChg>
        <pc:spChg chg="add del mod">
          <ac:chgData name="דולב אבוחצירא" userId="d29e86859a9b68c2" providerId="LiveId" clId="{DD74BDDC-DD90-4C76-92BB-0DA23FB06879}" dt="2022-07-24T07:59:21.380" v="1503" actId="478"/>
          <ac:spMkLst>
            <pc:docMk/>
            <pc:sldMk cId="3785055412" sldId="1269"/>
            <ac:spMk id="20" creationId="{CEB5AD64-2658-967F-9717-580850195F16}"/>
          </ac:spMkLst>
        </pc:spChg>
        <pc:spChg chg="add del">
          <ac:chgData name="דולב אבוחצירא" userId="d29e86859a9b68c2" providerId="LiveId" clId="{DD74BDDC-DD90-4C76-92BB-0DA23FB06879}" dt="2022-07-24T08:01:21.099" v="1532"/>
          <ac:spMkLst>
            <pc:docMk/>
            <pc:sldMk cId="3785055412" sldId="1269"/>
            <ac:spMk id="21" creationId="{BCF8FB68-0F5B-B5B4-42C8-D41388010256}"/>
          </ac:spMkLst>
        </pc:spChg>
        <pc:spChg chg="add del mod">
          <ac:chgData name="דולב אבוחצירא" userId="d29e86859a9b68c2" providerId="LiveId" clId="{DD74BDDC-DD90-4C76-92BB-0DA23FB06879}" dt="2022-07-24T08:01:25.008" v="1534"/>
          <ac:spMkLst>
            <pc:docMk/>
            <pc:sldMk cId="3785055412" sldId="1269"/>
            <ac:spMk id="22" creationId="{474A67CC-23F2-DB03-27AE-647F1F64E4EB}"/>
          </ac:spMkLst>
        </pc:spChg>
        <pc:spChg chg="add del mod">
          <ac:chgData name="דולב אבוחצירא" userId="d29e86859a9b68c2" providerId="LiveId" clId="{DD74BDDC-DD90-4C76-92BB-0DA23FB06879}" dt="2022-07-24T08:01:25.008" v="1534"/>
          <ac:spMkLst>
            <pc:docMk/>
            <pc:sldMk cId="3785055412" sldId="1269"/>
            <ac:spMk id="23" creationId="{3E2E32C6-4D78-081A-5CA7-3B193F3D06A9}"/>
          </ac:spMkLst>
        </pc:spChg>
        <pc:spChg chg="add del mod">
          <ac:chgData name="דולב אבוחצירא" userId="d29e86859a9b68c2" providerId="LiveId" clId="{DD74BDDC-DD90-4C76-92BB-0DA23FB06879}" dt="2022-07-24T08:01:48.471" v="1548"/>
          <ac:spMkLst>
            <pc:docMk/>
            <pc:sldMk cId="3785055412" sldId="1269"/>
            <ac:spMk id="24" creationId="{5EDEEEA9-6A8F-AFDC-46F9-6C8E5831A2FF}"/>
          </ac:spMkLst>
        </pc:spChg>
        <pc:spChg chg="add del mod">
          <ac:chgData name="דולב אבוחצירא" userId="d29e86859a9b68c2" providerId="LiveId" clId="{DD74BDDC-DD90-4C76-92BB-0DA23FB06879}" dt="2022-07-24T08:01:48.471" v="1548"/>
          <ac:spMkLst>
            <pc:docMk/>
            <pc:sldMk cId="3785055412" sldId="1269"/>
            <ac:spMk id="25" creationId="{2D74EC3B-B5AF-DE0C-9CE7-1D109D6A2C03}"/>
          </ac:spMkLst>
        </pc:spChg>
      </pc:sldChg>
      <pc:sldChg chg="addSp delSp modSp mod delAnim modAnim chgLayout">
        <pc:chgData name="דולב אבוחצירא" userId="d29e86859a9b68c2" providerId="LiveId" clId="{DD74BDDC-DD90-4C76-92BB-0DA23FB06879}" dt="2022-07-24T09:52:04.060" v="3075" actId="207"/>
        <pc:sldMkLst>
          <pc:docMk/>
          <pc:sldMk cId="3207186666" sldId="1270"/>
        </pc:sldMkLst>
        <pc:spChg chg="del">
          <ac:chgData name="דולב אבוחצירא" userId="d29e86859a9b68c2" providerId="LiveId" clId="{DD74BDDC-DD90-4C76-92BB-0DA23FB06879}" dt="2022-07-24T08:23:02.883" v="2021" actId="478"/>
          <ac:spMkLst>
            <pc:docMk/>
            <pc:sldMk cId="3207186666" sldId="1270"/>
            <ac:spMk id="2" creationId="{DE1B8F23-8CB8-375F-4E41-70CCB4C5C0D5}"/>
          </ac:spMkLst>
        </pc:spChg>
        <pc:spChg chg="del">
          <ac:chgData name="דולב אבוחצירא" userId="d29e86859a9b68c2" providerId="LiveId" clId="{DD74BDDC-DD90-4C76-92BB-0DA23FB06879}" dt="2022-07-24T08:23:02.883" v="2021" actId="478"/>
          <ac:spMkLst>
            <pc:docMk/>
            <pc:sldMk cId="3207186666" sldId="1270"/>
            <ac:spMk id="4" creationId="{17C9E164-F7D7-FB26-ECD2-BFCF71B11305}"/>
          </ac:spMkLst>
        </pc:spChg>
        <pc:spChg chg="del">
          <ac:chgData name="דולב אבוחצירא" userId="d29e86859a9b68c2" providerId="LiveId" clId="{DD74BDDC-DD90-4C76-92BB-0DA23FB06879}" dt="2022-07-24T08:23:02.883" v="2021" actId="478"/>
          <ac:spMkLst>
            <pc:docMk/>
            <pc:sldMk cId="3207186666" sldId="1270"/>
            <ac:spMk id="5" creationId="{65DBEB46-5AE3-5B38-B672-98B29CB87BF7}"/>
          </ac:spMkLst>
        </pc:spChg>
        <pc:spChg chg="del">
          <ac:chgData name="דולב אבוחצירא" userId="d29e86859a9b68c2" providerId="LiveId" clId="{DD74BDDC-DD90-4C76-92BB-0DA23FB06879}" dt="2022-07-24T08:23:02.883" v="2021" actId="478"/>
          <ac:spMkLst>
            <pc:docMk/>
            <pc:sldMk cId="3207186666" sldId="1270"/>
            <ac:spMk id="6" creationId="{D83F094F-5E61-4D61-8495-BABC88C2CDC3}"/>
          </ac:spMkLst>
        </pc:spChg>
        <pc:spChg chg="del">
          <ac:chgData name="דולב אבוחצירא" userId="d29e86859a9b68c2" providerId="LiveId" clId="{DD74BDDC-DD90-4C76-92BB-0DA23FB06879}" dt="2022-07-24T08:23:02.883" v="2021" actId="478"/>
          <ac:spMkLst>
            <pc:docMk/>
            <pc:sldMk cId="3207186666" sldId="1270"/>
            <ac:spMk id="7" creationId="{BD2B6454-1CF5-4ACD-AA61-287A5150321B}"/>
          </ac:spMkLst>
        </pc:spChg>
        <pc:spChg chg="del">
          <ac:chgData name="דולב אבוחצירא" userId="d29e86859a9b68c2" providerId="LiveId" clId="{DD74BDDC-DD90-4C76-92BB-0DA23FB06879}" dt="2022-07-24T08:23:02.883" v="2021" actId="478"/>
          <ac:spMkLst>
            <pc:docMk/>
            <pc:sldMk cId="3207186666" sldId="1270"/>
            <ac:spMk id="8" creationId="{9613FFE7-D97C-0CE0-A575-97A3FF6E50EC}"/>
          </ac:spMkLst>
        </pc:spChg>
        <pc:spChg chg="del">
          <ac:chgData name="דולב אבוחצירא" userId="d29e86859a9b68c2" providerId="LiveId" clId="{DD74BDDC-DD90-4C76-92BB-0DA23FB06879}" dt="2022-07-24T08:23:02.883" v="2021" actId="478"/>
          <ac:spMkLst>
            <pc:docMk/>
            <pc:sldMk cId="3207186666" sldId="1270"/>
            <ac:spMk id="9" creationId="{B5E12232-136A-427E-A49F-D26EFF7F0B66}"/>
          </ac:spMkLst>
        </pc:spChg>
        <pc:spChg chg="add del mod">
          <ac:chgData name="דולב אבוחצירא" userId="d29e86859a9b68c2" providerId="LiveId" clId="{DD74BDDC-DD90-4C76-92BB-0DA23FB06879}" dt="2022-07-24T08:35:28.919" v="2094" actId="931"/>
          <ac:spMkLst>
            <pc:docMk/>
            <pc:sldMk cId="3207186666" sldId="1270"/>
            <ac:spMk id="10" creationId="{1CB833AA-5D19-A8E2-3824-A8494D2D0237}"/>
          </ac:spMkLst>
        </pc:spChg>
        <pc:spChg chg="add mod">
          <ac:chgData name="דולב אבוחצירא" userId="d29e86859a9b68c2" providerId="LiveId" clId="{DD74BDDC-DD90-4C76-92BB-0DA23FB06879}" dt="2022-07-24T09:52:04.060" v="3075" actId="207"/>
          <ac:spMkLst>
            <pc:docMk/>
            <pc:sldMk cId="3207186666" sldId="1270"/>
            <ac:spMk id="12" creationId="{614C80E6-14FA-E601-320F-FC64FC756B2A}"/>
          </ac:spMkLst>
        </pc:spChg>
        <pc:spChg chg="add mod">
          <ac:chgData name="דולב אבוחצירא" userId="d29e86859a9b68c2" providerId="LiveId" clId="{DD74BDDC-DD90-4C76-92BB-0DA23FB06879}" dt="2022-07-24T09:51:51.141" v="3072" actId="207"/>
          <ac:spMkLst>
            <pc:docMk/>
            <pc:sldMk cId="3207186666" sldId="1270"/>
            <ac:spMk id="16" creationId="{E62B89B5-EA54-B30A-DEF3-0C42A3FF997C}"/>
          </ac:spMkLst>
        </pc:spChg>
        <pc:spChg chg="add del">
          <ac:chgData name="דולב אבוחצירא" userId="d29e86859a9b68c2" providerId="LiveId" clId="{DD74BDDC-DD90-4C76-92BB-0DA23FB06879}" dt="2022-07-24T08:39:33.559" v="2154"/>
          <ac:spMkLst>
            <pc:docMk/>
            <pc:sldMk cId="3207186666" sldId="1270"/>
            <ac:spMk id="17" creationId="{4D0F4377-7246-56E1-FFB6-92A4523B90CB}"/>
          </ac:spMkLst>
        </pc:spChg>
        <pc:spChg chg="add del mod ord">
          <ac:chgData name="דולב אבוחצירא" userId="d29e86859a9b68c2" providerId="LiveId" clId="{DD74BDDC-DD90-4C76-92BB-0DA23FB06879}" dt="2022-07-24T08:57:18.762" v="2433" actId="478"/>
          <ac:spMkLst>
            <pc:docMk/>
            <pc:sldMk cId="3207186666" sldId="1270"/>
            <ac:spMk id="19" creationId="{58CE3B11-EB5C-A6D1-A3E8-07BCF9498266}"/>
          </ac:spMkLst>
        </pc:spChg>
        <pc:spChg chg="add mod">
          <ac:chgData name="דולב אבוחצירא" userId="d29e86859a9b68c2" providerId="LiveId" clId="{DD74BDDC-DD90-4C76-92BB-0DA23FB06879}" dt="2022-07-24T08:57:06.304" v="2427" actId="1076"/>
          <ac:spMkLst>
            <pc:docMk/>
            <pc:sldMk cId="3207186666" sldId="1270"/>
            <ac:spMk id="20" creationId="{161DC25A-9E31-3EDE-FB42-0BB85F6375F4}"/>
          </ac:spMkLst>
        </pc:spChg>
        <pc:spChg chg="add mod">
          <ac:chgData name="דולב אבוחצירא" userId="d29e86859a9b68c2" providerId="LiveId" clId="{DD74BDDC-DD90-4C76-92BB-0DA23FB06879}" dt="2022-07-24T08:57:06.304" v="2427" actId="1076"/>
          <ac:spMkLst>
            <pc:docMk/>
            <pc:sldMk cId="3207186666" sldId="1270"/>
            <ac:spMk id="21" creationId="{2118FCC5-9EEE-A13A-A603-2B4543150A07}"/>
          </ac:spMkLst>
        </pc:spChg>
        <pc:spChg chg="add del mod ord">
          <ac:chgData name="דולב אבוחצירא" userId="d29e86859a9b68c2" providerId="LiveId" clId="{DD74BDDC-DD90-4C76-92BB-0DA23FB06879}" dt="2022-07-24T08:57:58.865" v="2442" actId="478"/>
          <ac:spMkLst>
            <pc:docMk/>
            <pc:sldMk cId="3207186666" sldId="1270"/>
            <ac:spMk id="22" creationId="{C104EA60-44C0-50A2-7C09-D2721150DD17}"/>
          </ac:spMkLst>
        </pc:spChg>
        <pc:spChg chg="add del mod ord">
          <ac:chgData name="דולב אבוחצירא" userId="d29e86859a9b68c2" providerId="LiveId" clId="{DD74BDDC-DD90-4C76-92BB-0DA23FB06879}" dt="2022-07-24T08:57:58.865" v="2442" actId="478"/>
          <ac:spMkLst>
            <pc:docMk/>
            <pc:sldMk cId="3207186666" sldId="1270"/>
            <ac:spMk id="23" creationId="{00F4372E-84A2-87CA-FA3F-E987D5D1AAF4}"/>
          </ac:spMkLst>
        </pc:spChg>
        <pc:picChg chg="add mod ord modCrop">
          <ac:chgData name="דולב אבוחצירא" userId="d29e86859a9b68c2" providerId="LiveId" clId="{DD74BDDC-DD90-4C76-92BB-0DA23FB06879}" dt="2022-07-24T08:57:08.701" v="2428" actId="166"/>
          <ac:picMkLst>
            <pc:docMk/>
            <pc:sldMk cId="3207186666" sldId="1270"/>
            <ac:picMk id="13" creationId="{C4F4395A-AD6C-6378-D533-882E94DCA51F}"/>
          </ac:picMkLst>
        </pc:picChg>
        <pc:picChg chg="del">
          <ac:chgData name="דולב אבוחצירא" userId="d29e86859a9b68c2" providerId="LiveId" clId="{DD74BDDC-DD90-4C76-92BB-0DA23FB06879}" dt="2022-07-24T08:23:02.883" v="2021" actId="478"/>
          <ac:picMkLst>
            <pc:docMk/>
            <pc:sldMk cId="3207186666" sldId="1270"/>
            <ac:picMk id="14" creationId="{4F2A95B5-7106-EA9E-6483-9654606D4A9F}"/>
          </ac:picMkLst>
        </pc:picChg>
        <pc:picChg chg="add mod">
          <ac:chgData name="דולב אבוחצירא" userId="d29e86859a9b68c2" providerId="LiveId" clId="{DD74BDDC-DD90-4C76-92BB-0DA23FB06879}" dt="2022-07-24T08:57:16.111" v="2432" actId="1076"/>
          <ac:picMkLst>
            <pc:docMk/>
            <pc:sldMk cId="3207186666" sldId="1270"/>
            <ac:picMk id="18" creationId="{7B38EC57-7803-A86B-368B-0785604C40CB}"/>
          </ac:picMkLst>
        </pc:picChg>
      </pc:sldChg>
      <pc:sldChg chg="del">
        <pc:chgData name="דולב אבוחצירא" userId="d29e86859a9b68c2" providerId="LiveId" clId="{DD74BDDC-DD90-4C76-92BB-0DA23FB06879}" dt="2022-07-24T09:36:39.066" v="2846" actId="47"/>
        <pc:sldMkLst>
          <pc:docMk/>
          <pc:sldMk cId="2052633623" sldId="1271"/>
        </pc:sldMkLst>
      </pc:sldChg>
      <pc:sldChg chg="addSp delSp modSp mod delAnim modAnim">
        <pc:chgData name="דולב אבוחצירא" userId="d29e86859a9b68c2" providerId="LiveId" clId="{DD74BDDC-DD90-4C76-92BB-0DA23FB06879}" dt="2022-07-24T09:48:40.381" v="3035" actId="207"/>
        <pc:sldMkLst>
          <pc:docMk/>
          <pc:sldMk cId="2741315300" sldId="1272"/>
        </pc:sldMkLst>
        <pc:spChg chg="add del">
          <ac:chgData name="דולב אבוחצירא" userId="d29e86859a9b68c2" providerId="LiveId" clId="{DD74BDDC-DD90-4C76-92BB-0DA23FB06879}" dt="2022-07-24T09:32:54.728" v="2774"/>
          <ac:spMkLst>
            <pc:docMk/>
            <pc:sldMk cId="2741315300" sldId="1272"/>
            <ac:spMk id="2" creationId="{18BCE721-550E-F1F3-E8BE-7A8A554AABD4}"/>
          </ac:spMkLst>
        </pc:spChg>
        <pc:spChg chg="add del">
          <ac:chgData name="דולב אבוחצירא" userId="d29e86859a9b68c2" providerId="LiveId" clId="{DD74BDDC-DD90-4C76-92BB-0DA23FB06879}" dt="2022-07-24T09:35:06.931" v="2822"/>
          <ac:spMkLst>
            <pc:docMk/>
            <pc:sldMk cId="2741315300" sldId="1272"/>
            <ac:spMk id="3" creationId="{1629D6E4-9B67-5726-16C9-74C418207B54}"/>
          </ac:spMkLst>
        </pc:spChg>
        <pc:spChg chg="add mod">
          <ac:chgData name="דולב אבוחצירא" userId="d29e86859a9b68c2" providerId="LiveId" clId="{DD74BDDC-DD90-4C76-92BB-0DA23FB06879}" dt="2022-07-24T09:48:40.381" v="3035" actId="207"/>
          <ac:spMkLst>
            <pc:docMk/>
            <pc:sldMk cId="2741315300" sldId="1272"/>
            <ac:spMk id="9" creationId="{EFAEADA8-DFE8-AED1-CCC9-D397DA626658}"/>
          </ac:spMkLst>
        </pc:spChg>
        <pc:spChg chg="add del mod">
          <ac:chgData name="דולב אבוחצירא" userId="d29e86859a9b68c2" providerId="LiveId" clId="{DD74BDDC-DD90-4C76-92BB-0DA23FB06879}" dt="2022-07-24T09:33:09.273" v="2800" actId="478"/>
          <ac:spMkLst>
            <pc:docMk/>
            <pc:sldMk cId="2741315300" sldId="1272"/>
            <ac:spMk id="10" creationId="{DC31520F-5CE0-19F3-0EE0-12DE2548D036}"/>
          </ac:spMkLst>
        </pc:spChg>
        <pc:spChg chg="add mod">
          <ac:chgData name="דולב אבוחצירא" userId="d29e86859a9b68c2" providerId="LiveId" clId="{DD74BDDC-DD90-4C76-92BB-0DA23FB06879}" dt="2022-07-24T09:34:46.776" v="2815" actId="1076"/>
          <ac:spMkLst>
            <pc:docMk/>
            <pc:sldMk cId="2741315300" sldId="1272"/>
            <ac:spMk id="11" creationId="{CA945338-B747-D6D6-9068-C43FD029AA77}"/>
          </ac:spMkLst>
        </pc:spChg>
        <pc:spChg chg="add mod">
          <ac:chgData name="דולב אבוחצירא" userId="d29e86859a9b68c2" providerId="LiveId" clId="{DD74BDDC-DD90-4C76-92BB-0DA23FB06879}" dt="2022-07-24T09:34:54.751" v="2818" actId="1076"/>
          <ac:spMkLst>
            <pc:docMk/>
            <pc:sldMk cId="2741315300" sldId="1272"/>
            <ac:spMk id="12" creationId="{5726EC2A-F640-9189-0E63-578BB2EEBA11}"/>
          </ac:spMkLst>
        </pc:spChg>
        <pc:spChg chg="add del mod">
          <ac:chgData name="דולב אבוחצירא" userId="d29e86859a9b68c2" providerId="LiveId" clId="{DD74BDDC-DD90-4C76-92BB-0DA23FB06879}" dt="2022-07-24T09:33:05.829" v="2798" actId="478"/>
          <ac:spMkLst>
            <pc:docMk/>
            <pc:sldMk cId="2741315300" sldId="1272"/>
            <ac:spMk id="14" creationId="{EF00681F-975D-250E-CB0E-D53DB823ECE3}"/>
          </ac:spMkLst>
        </pc:spChg>
        <pc:spChg chg="add del mod">
          <ac:chgData name="דולב אבוחצירא" userId="d29e86859a9b68c2" providerId="LiveId" clId="{DD74BDDC-DD90-4C76-92BB-0DA23FB06879}" dt="2022-07-24T09:33:06.962" v="2799" actId="478"/>
          <ac:spMkLst>
            <pc:docMk/>
            <pc:sldMk cId="2741315300" sldId="1272"/>
            <ac:spMk id="15" creationId="{1E650AB1-63FD-E911-E5ED-F3FACE0670A0}"/>
          </ac:spMkLst>
        </pc:spChg>
        <pc:spChg chg="add mod">
          <ac:chgData name="דולב אבוחצירא" userId="d29e86859a9b68c2" providerId="LiveId" clId="{DD74BDDC-DD90-4C76-92BB-0DA23FB06879}" dt="2022-07-24T09:35:39.982" v="2845" actId="20577"/>
          <ac:spMkLst>
            <pc:docMk/>
            <pc:sldMk cId="2741315300" sldId="1272"/>
            <ac:spMk id="20" creationId="{50E024FD-B08A-D260-42C8-252A9BDCD4FC}"/>
          </ac:spMkLst>
        </pc:spChg>
        <pc:spChg chg="add del mod">
          <ac:chgData name="דולב אבוחצירא" userId="d29e86859a9b68c2" providerId="LiveId" clId="{DD74BDDC-DD90-4C76-92BB-0DA23FB06879}" dt="2022-07-24T09:37:12.198" v="2848"/>
          <ac:spMkLst>
            <pc:docMk/>
            <pc:sldMk cId="2741315300" sldId="1272"/>
            <ac:spMk id="21" creationId="{EEF6C0F2-A6E1-51C8-9174-1AC6E5A3E3F1}"/>
          </ac:spMkLst>
        </pc:spChg>
        <pc:spChg chg="add del mod">
          <ac:chgData name="דולב אבוחצירא" userId="d29e86859a9b68c2" providerId="LiveId" clId="{DD74BDDC-DD90-4C76-92BB-0DA23FB06879}" dt="2022-07-24T09:37:12.198" v="2848"/>
          <ac:spMkLst>
            <pc:docMk/>
            <pc:sldMk cId="2741315300" sldId="1272"/>
            <ac:spMk id="22" creationId="{DC5F2721-6F68-D410-3BA1-02764B927135}"/>
          </ac:spMkLst>
        </pc:spChg>
        <pc:spChg chg="add del mod">
          <ac:chgData name="דולב אבוחצירא" userId="d29e86859a9b68c2" providerId="LiveId" clId="{DD74BDDC-DD90-4C76-92BB-0DA23FB06879}" dt="2022-07-24T09:37:12.198" v="2848"/>
          <ac:spMkLst>
            <pc:docMk/>
            <pc:sldMk cId="2741315300" sldId="1272"/>
            <ac:spMk id="23" creationId="{EEC3CE73-FCA2-5C0B-1E44-5EF01B60CEAD}"/>
          </ac:spMkLst>
        </pc:spChg>
        <pc:spChg chg="add del mod">
          <ac:chgData name="דולב אבוחצירא" userId="d29e86859a9b68c2" providerId="LiveId" clId="{DD74BDDC-DD90-4C76-92BB-0DA23FB06879}" dt="2022-07-24T09:37:12.198" v="2848"/>
          <ac:spMkLst>
            <pc:docMk/>
            <pc:sldMk cId="2741315300" sldId="1272"/>
            <ac:spMk id="24" creationId="{E1F07E40-901A-B8D9-6334-7DE67730E973}"/>
          </ac:spMkLst>
        </pc:spChg>
        <pc:spChg chg="add del mod">
          <ac:chgData name="דולב אבוחצירא" userId="d29e86859a9b68c2" providerId="LiveId" clId="{DD74BDDC-DD90-4C76-92BB-0DA23FB06879}" dt="2022-07-24T09:37:12.198" v="2848"/>
          <ac:spMkLst>
            <pc:docMk/>
            <pc:sldMk cId="2741315300" sldId="1272"/>
            <ac:spMk id="25" creationId="{E11296E0-A973-6FB5-15CE-BB2E3E4C002C}"/>
          </ac:spMkLst>
        </pc:spChg>
        <pc:spChg chg="add del mod">
          <ac:chgData name="דולב אבוחצירא" userId="d29e86859a9b68c2" providerId="LiveId" clId="{DD74BDDC-DD90-4C76-92BB-0DA23FB06879}" dt="2022-07-24T09:37:12.198" v="2848"/>
          <ac:spMkLst>
            <pc:docMk/>
            <pc:sldMk cId="2741315300" sldId="1272"/>
            <ac:spMk id="26" creationId="{5505FC73-A338-78DD-4B54-BAE0DA842F28}"/>
          </ac:spMkLst>
        </pc:spChg>
        <pc:spChg chg="del">
          <ac:chgData name="דולב אבוחצירא" userId="d29e86859a9b68c2" providerId="LiveId" clId="{DD74BDDC-DD90-4C76-92BB-0DA23FB06879}" dt="2022-07-24T09:32:22.767" v="2766" actId="478"/>
          <ac:spMkLst>
            <pc:docMk/>
            <pc:sldMk cId="2741315300" sldId="1272"/>
            <ac:spMk id="81" creationId="{CC61BC30-AE3D-4887-A867-AA4A2A8A254D}"/>
          </ac:spMkLst>
        </pc:spChg>
        <pc:spChg chg="del">
          <ac:chgData name="דולב אבוחצירא" userId="d29e86859a9b68c2" providerId="LiveId" clId="{DD74BDDC-DD90-4C76-92BB-0DA23FB06879}" dt="2022-07-24T09:32:22.767" v="2766" actId="478"/>
          <ac:spMkLst>
            <pc:docMk/>
            <pc:sldMk cId="2741315300" sldId="1272"/>
            <ac:spMk id="82" creationId="{F05DCCD5-C428-BC05-685B-684C9BA9D5FC}"/>
          </ac:spMkLst>
        </pc:spChg>
        <pc:spChg chg="del">
          <ac:chgData name="דולב אבוחצירא" userId="d29e86859a9b68c2" providerId="LiveId" clId="{DD74BDDC-DD90-4C76-92BB-0DA23FB06879}" dt="2022-07-24T09:32:22.767" v="2766" actId="478"/>
          <ac:spMkLst>
            <pc:docMk/>
            <pc:sldMk cId="2741315300" sldId="1272"/>
            <ac:spMk id="83" creationId="{A333131C-F873-4CE5-1CC7-81503596BF89}"/>
          </ac:spMkLst>
        </pc:spChg>
        <pc:spChg chg="del">
          <ac:chgData name="דולב אבוחצירא" userId="d29e86859a9b68c2" providerId="LiveId" clId="{DD74BDDC-DD90-4C76-92BB-0DA23FB06879}" dt="2022-07-24T09:32:22.767" v="2766" actId="478"/>
          <ac:spMkLst>
            <pc:docMk/>
            <pc:sldMk cId="2741315300" sldId="1272"/>
            <ac:spMk id="84" creationId="{976B7FA8-5E83-5121-A767-7614A68802BF}"/>
          </ac:spMkLst>
        </pc:spChg>
        <pc:spChg chg="del">
          <ac:chgData name="דולב אבוחצירא" userId="d29e86859a9b68c2" providerId="LiveId" clId="{DD74BDDC-DD90-4C76-92BB-0DA23FB06879}" dt="2022-07-24T09:32:22.767" v="2766" actId="478"/>
          <ac:spMkLst>
            <pc:docMk/>
            <pc:sldMk cId="2741315300" sldId="1272"/>
            <ac:spMk id="85" creationId="{DF4DE7CB-9BFE-0937-7AC3-25CB0A1C2986}"/>
          </ac:spMkLst>
        </pc:spChg>
        <pc:spChg chg="del">
          <ac:chgData name="דולב אבוחצירא" userId="d29e86859a9b68c2" providerId="LiveId" clId="{DD74BDDC-DD90-4C76-92BB-0DA23FB06879}" dt="2022-07-24T09:32:22.767" v="2766" actId="478"/>
          <ac:spMkLst>
            <pc:docMk/>
            <pc:sldMk cId="2741315300" sldId="1272"/>
            <ac:spMk id="86" creationId="{91540AC1-5391-D6DF-1D73-572FE8E780FA}"/>
          </ac:spMkLst>
        </pc:spChg>
        <pc:spChg chg="del">
          <ac:chgData name="דולב אבוחצירא" userId="d29e86859a9b68c2" providerId="LiveId" clId="{DD74BDDC-DD90-4C76-92BB-0DA23FB06879}" dt="2022-07-24T09:32:22.767" v="2766" actId="478"/>
          <ac:spMkLst>
            <pc:docMk/>
            <pc:sldMk cId="2741315300" sldId="1272"/>
            <ac:spMk id="87" creationId="{A108A7B9-9746-04AB-3C94-5EEA5E2DBB63}"/>
          </ac:spMkLst>
        </pc:spChg>
        <pc:picChg chg="add mod">
          <ac:chgData name="דולב אבוחצירא" userId="d29e86859a9b68c2" providerId="LiveId" clId="{DD74BDDC-DD90-4C76-92BB-0DA23FB06879}" dt="2022-07-24T09:34:21.594" v="2809" actId="1076"/>
          <ac:picMkLst>
            <pc:docMk/>
            <pc:sldMk cId="2741315300" sldId="1272"/>
            <ac:picMk id="13" creationId="{9ADFDC08-817F-69E7-A81F-58B8AAC557CD}"/>
          </ac:picMkLst>
        </pc:picChg>
        <pc:picChg chg="add del mod">
          <ac:chgData name="דולב אבוחצירא" userId="d29e86859a9b68c2" providerId="LiveId" clId="{DD74BDDC-DD90-4C76-92BB-0DA23FB06879}" dt="2022-07-24T09:33:04.832" v="2797" actId="478"/>
          <ac:picMkLst>
            <pc:docMk/>
            <pc:sldMk cId="2741315300" sldId="1272"/>
            <ac:picMk id="16" creationId="{FE4EE049-3E01-0987-3724-CBBB49BCEC03}"/>
          </ac:picMkLst>
        </pc:picChg>
      </pc:sldChg>
      <pc:sldChg chg="addSp delSp modSp mod delAnim">
        <pc:chgData name="דולב אבוחצירא" userId="d29e86859a9b68c2" providerId="LiveId" clId="{DD74BDDC-DD90-4C76-92BB-0DA23FB06879}" dt="2022-07-24T11:47:10.698" v="4153" actId="207"/>
        <pc:sldMkLst>
          <pc:docMk/>
          <pc:sldMk cId="462165279" sldId="1273"/>
        </pc:sldMkLst>
        <pc:spChg chg="add del mod">
          <ac:chgData name="דולב אבוחצירא" userId="d29e86859a9b68c2" providerId="LiveId" clId="{DD74BDDC-DD90-4C76-92BB-0DA23FB06879}" dt="2022-07-24T08:55:23.949" v="2401" actId="931"/>
          <ac:spMkLst>
            <pc:docMk/>
            <pc:sldMk cId="462165279" sldId="1273"/>
            <ac:spMk id="3" creationId="{FF154E19-092C-DD8A-3E87-C37F728F20F0}"/>
          </ac:spMkLst>
        </pc:spChg>
        <pc:spChg chg="del">
          <ac:chgData name="דולב אבוחצירא" userId="d29e86859a9b68c2" providerId="LiveId" clId="{DD74BDDC-DD90-4C76-92BB-0DA23FB06879}" dt="2022-07-24T08:51:24.698" v="2348" actId="478"/>
          <ac:spMkLst>
            <pc:docMk/>
            <pc:sldMk cId="462165279" sldId="1273"/>
            <ac:spMk id="9" creationId="{2AAD352B-F727-29F2-EF4E-5E7B207BF096}"/>
          </ac:spMkLst>
        </pc:spChg>
        <pc:spChg chg="add mod">
          <ac:chgData name="דולב אבוחצירא" userId="d29e86859a9b68c2" providerId="LiveId" clId="{DD74BDDC-DD90-4C76-92BB-0DA23FB06879}" dt="2022-07-24T11:47:10.698" v="4153" actId="207"/>
          <ac:spMkLst>
            <pc:docMk/>
            <pc:sldMk cId="462165279" sldId="1273"/>
            <ac:spMk id="10" creationId="{C466C6BB-2B06-43F6-43DA-4929C153998F}"/>
          </ac:spMkLst>
        </pc:spChg>
        <pc:spChg chg="add mod">
          <ac:chgData name="דולב אבוחצירא" userId="d29e86859a9b68c2" providerId="LiveId" clId="{DD74BDDC-DD90-4C76-92BB-0DA23FB06879}" dt="2022-07-24T09:47:51.160" v="3025" actId="1076"/>
          <ac:spMkLst>
            <pc:docMk/>
            <pc:sldMk cId="462165279" sldId="1273"/>
            <ac:spMk id="11" creationId="{9EDCBAF8-87B4-8D7D-FA4A-B29453DF0E66}"/>
          </ac:spMkLst>
        </pc:spChg>
        <pc:spChg chg="add mod">
          <ac:chgData name="דולב אבוחצירא" userId="d29e86859a9b68c2" providerId="LiveId" clId="{DD74BDDC-DD90-4C76-92BB-0DA23FB06879}" dt="2022-07-24T09:48:36.293" v="3034" actId="207"/>
          <ac:spMkLst>
            <pc:docMk/>
            <pc:sldMk cId="462165279" sldId="1273"/>
            <ac:spMk id="13" creationId="{BDE30AEC-0D28-F1CA-8B98-85BF05E8E630}"/>
          </ac:spMkLst>
        </pc:spChg>
        <pc:spChg chg="add mod">
          <ac:chgData name="דולב אבוחצירא" userId="d29e86859a9b68c2" providerId="LiveId" clId="{DD74BDDC-DD90-4C76-92BB-0DA23FB06879}" dt="2022-07-24T08:56:51.038" v="2423" actId="1076"/>
          <ac:spMkLst>
            <pc:docMk/>
            <pc:sldMk cId="462165279" sldId="1273"/>
            <ac:spMk id="16" creationId="{4E141808-B6F8-E94C-F8DD-FBB3CB4C080E}"/>
          </ac:spMkLst>
        </pc:spChg>
        <pc:spChg chg="add mod">
          <ac:chgData name="דולב אבוחצירא" userId="d29e86859a9b68c2" providerId="LiveId" clId="{DD74BDDC-DD90-4C76-92BB-0DA23FB06879}" dt="2022-07-24T08:56:56.156" v="2425" actId="1076"/>
          <ac:spMkLst>
            <pc:docMk/>
            <pc:sldMk cId="462165279" sldId="1273"/>
            <ac:spMk id="17" creationId="{6D4B6128-7F42-3EB7-7DA4-75DF415BFFD9}"/>
          </ac:spMkLst>
        </pc:spChg>
        <pc:spChg chg="mod">
          <ac:chgData name="דולב אבוחצירא" userId="d29e86859a9b68c2" providerId="LiveId" clId="{DD74BDDC-DD90-4C76-92BB-0DA23FB06879}" dt="2022-07-24T08:58:52.173" v="2447" actId="688"/>
          <ac:spMkLst>
            <pc:docMk/>
            <pc:sldMk cId="462165279" sldId="1273"/>
            <ac:spMk id="36" creationId="{9F28B999-9115-B608-3119-43CDFB0F5266}"/>
          </ac:spMkLst>
        </pc:spChg>
        <pc:spChg chg="del">
          <ac:chgData name="דולב אבוחצירא" userId="d29e86859a9b68c2" providerId="LiveId" clId="{DD74BDDC-DD90-4C76-92BB-0DA23FB06879}" dt="2022-07-24T08:51:24.698" v="2348" actId="478"/>
          <ac:spMkLst>
            <pc:docMk/>
            <pc:sldMk cId="462165279" sldId="1273"/>
            <ac:spMk id="37" creationId="{0568B58D-B9E5-B40A-D629-7265C0E76E62}"/>
          </ac:spMkLst>
        </pc:spChg>
        <pc:spChg chg="del">
          <ac:chgData name="דולב אבוחצירא" userId="d29e86859a9b68c2" providerId="LiveId" clId="{DD74BDDC-DD90-4C76-92BB-0DA23FB06879}" dt="2022-07-24T08:51:24.698" v="2348" actId="478"/>
          <ac:spMkLst>
            <pc:docMk/>
            <pc:sldMk cId="462165279" sldId="1273"/>
            <ac:spMk id="38" creationId="{576F2F6F-8CC0-DC2D-AD39-1894497AADDB}"/>
          </ac:spMkLst>
        </pc:spChg>
        <pc:spChg chg="del">
          <ac:chgData name="דולב אבוחצירא" userId="d29e86859a9b68c2" providerId="LiveId" clId="{DD74BDDC-DD90-4C76-92BB-0DA23FB06879}" dt="2022-07-24T08:51:24.698" v="2348" actId="478"/>
          <ac:spMkLst>
            <pc:docMk/>
            <pc:sldMk cId="462165279" sldId="1273"/>
            <ac:spMk id="45" creationId="{B6E2319D-25C4-1FD0-4CE2-0562DA51CBA1}"/>
          </ac:spMkLst>
        </pc:spChg>
        <pc:picChg chg="del">
          <ac:chgData name="דולב אבוחצירא" userId="d29e86859a9b68c2" providerId="LiveId" clId="{DD74BDDC-DD90-4C76-92BB-0DA23FB06879}" dt="2022-07-24T08:51:24.698" v="2348" actId="478"/>
          <ac:picMkLst>
            <pc:docMk/>
            <pc:sldMk cId="462165279" sldId="1273"/>
            <ac:picMk id="4" creationId="{8FEB0113-E878-E4B1-887B-D48838F0F084}"/>
          </ac:picMkLst>
        </pc:picChg>
        <pc:picChg chg="add mod ord">
          <ac:chgData name="דולב אבוחצירא" userId="d29e86859a9b68c2" providerId="LiveId" clId="{DD74BDDC-DD90-4C76-92BB-0DA23FB06879}" dt="2022-07-24T09:52:24.349" v="3079" actId="14100"/>
          <ac:picMkLst>
            <pc:docMk/>
            <pc:sldMk cId="462165279" sldId="1273"/>
            <ac:picMk id="7" creationId="{542DA1CF-D46F-41DE-933A-3C5FCDBD3259}"/>
          </ac:picMkLst>
        </pc:picChg>
      </pc:sldChg>
      <pc:sldChg chg="del">
        <pc:chgData name="דולב אבוחצירא" userId="d29e86859a9b68c2" providerId="LiveId" clId="{DD74BDDC-DD90-4C76-92BB-0DA23FB06879}" dt="2022-07-24T09:36:39.066" v="2846" actId="47"/>
        <pc:sldMkLst>
          <pc:docMk/>
          <pc:sldMk cId="376560215" sldId="1274"/>
        </pc:sldMkLst>
      </pc:sldChg>
      <pc:sldChg chg="del">
        <pc:chgData name="דולב אבוחצירא" userId="d29e86859a9b68c2" providerId="LiveId" clId="{DD74BDDC-DD90-4C76-92BB-0DA23FB06879}" dt="2022-07-24T09:36:39.066" v="2846" actId="47"/>
        <pc:sldMkLst>
          <pc:docMk/>
          <pc:sldMk cId="2027776308" sldId="1276"/>
        </pc:sldMkLst>
      </pc:sldChg>
      <pc:sldChg chg="del">
        <pc:chgData name="דולב אבוחצירא" userId="d29e86859a9b68c2" providerId="LiveId" clId="{DD74BDDC-DD90-4C76-92BB-0DA23FB06879}" dt="2022-07-24T09:36:39.066" v="2846" actId="47"/>
        <pc:sldMkLst>
          <pc:docMk/>
          <pc:sldMk cId="82610435" sldId="1277"/>
        </pc:sldMkLst>
      </pc:sldChg>
      <pc:sldChg chg="del">
        <pc:chgData name="דולב אבוחצירא" userId="d29e86859a9b68c2" providerId="LiveId" clId="{DD74BDDC-DD90-4C76-92BB-0DA23FB06879}" dt="2022-07-24T09:36:39.066" v="2846" actId="47"/>
        <pc:sldMkLst>
          <pc:docMk/>
          <pc:sldMk cId="1797771702" sldId="1278"/>
        </pc:sldMkLst>
      </pc:sldChg>
      <pc:sldChg chg="del">
        <pc:chgData name="דולב אבוחצירא" userId="d29e86859a9b68c2" providerId="LiveId" clId="{DD74BDDC-DD90-4C76-92BB-0DA23FB06879}" dt="2022-07-24T09:36:39.066" v="2846" actId="47"/>
        <pc:sldMkLst>
          <pc:docMk/>
          <pc:sldMk cId="2664096852" sldId="1279"/>
        </pc:sldMkLst>
      </pc:sldChg>
      <pc:sldChg chg="del">
        <pc:chgData name="דולב אבוחצירא" userId="d29e86859a9b68c2" providerId="LiveId" clId="{DD74BDDC-DD90-4C76-92BB-0DA23FB06879}" dt="2022-07-24T11:41:47.055" v="4133" actId="47"/>
        <pc:sldMkLst>
          <pc:docMk/>
          <pc:sldMk cId="1331007167" sldId="1280"/>
        </pc:sldMkLst>
      </pc:sldChg>
      <pc:sldChg chg="del">
        <pc:chgData name="דולב אבוחצירא" userId="d29e86859a9b68c2" providerId="LiveId" clId="{DD74BDDC-DD90-4C76-92BB-0DA23FB06879}" dt="2022-07-24T11:41:48.676" v="4134" actId="47"/>
        <pc:sldMkLst>
          <pc:docMk/>
          <pc:sldMk cId="187846099" sldId="1281"/>
        </pc:sldMkLst>
      </pc:sldChg>
      <pc:sldChg chg="addSp delSp modSp new mod delAnim modAnim">
        <pc:chgData name="דולב אבוחצירא" userId="d29e86859a9b68c2" providerId="LiveId" clId="{DD74BDDC-DD90-4C76-92BB-0DA23FB06879}" dt="2022-07-24T10:43:53.004" v="3748" actId="1076"/>
        <pc:sldMkLst>
          <pc:docMk/>
          <pc:sldMk cId="3144967244" sldId="1282"/>
        </pc:sldMkLst>
        <pc:spChg chg="add mod">
          <ac:chgData name="דולב אבוחצירא" userId="d29e86859a9b68c2" providerId="LiveId" clId="{DD74BDDC-DD90-4C76-92BB-0DA23FB06879}" dt="2022-07-24T09:37:21.656" v="2850"/>
          <ac:spMkLst>
            <pc:docMk/>
            <pc:sldMk cId="3144967244" sldId="1282"/>
            <ac:spMk id="2" creationId="{CFBF05BE-1982-A545-CA43-92F6F78D2C7C}"/>
          </ac:spMkLst>
        </pc:spChg>
        <pc:spChg chg="add mod">
          <ac:chgData name="דולב אבוחצירא" userId="d29e86859a9b68c2" providerId="LiveId" clId="{DD74BDDC-DD90-4C76-92BB-0DA23FB06879}" dt="2022-07-24T10:10:42.019" v="3339" actId="1076"/>
          <ac:spMkLst>
            <pc:docMk/>
            <pc:sldMk cId="3144967244" sldId="1282"/>
            <ac:spMk id="3" creationId="{33E47612-AC65-F8FE-57B3-7DAAEB0E69C8}"/>
          </ac:spMkLst>
        </pc:spChg>
        <pc:spChg chg="add mod">
          <ac:chgData name="דולב אבוחצירא" userId="d29e86859a9b68c2" providerId="LiveId" clId="{DD74BDDC-DD90-4C76-92BB-0DA23FB06879}" dt="2022-07-24T09:37:21.656" v="2850"/>
          <ac:spMkLst>
            <pc:docMk/>
            <pc:sldMk cId="3144967244" sldId="1282"/>
            <ac:spMk id="4" creationId="{32675F57-050B-BBB8-5410-7EB5B4087C45}"/>
          </ac:spMkLst>
        </pc:spChg>
        <pc:spChg chg="add mod">
          <ac:chgData name="דולב אבוחצירא" userId="d29e86859a9b68c2" providerId="LiveId" clId="{DD74BDDC-DD90-4C76-92BB-0DA23FB06879}" dt="2022-07-24T09:47:22.757" v="3019" actId="1076"/>
          <ac:spMkLst>
            <pc:docMk/>
            <pc:sldMk cId="3144967244" sldId="1282"/>
            <ac:spMk id="5" creationId="{36FDD0E7-E6DB-3773-DF0F-2604B3C935F6}"/>
          </ac:spMkLst>
        </pc:spChg>
        <pc:spChg chg="add mod">
          <ac:chgData name="דולב אבוחצירא" userId="d29e86859a9b68c2" providerId="LiveId" clId="{DD74BDDC-DD90-4C76-92BB-0DA23FB06879}" dt="2022-07-24T10:10:16.394" v="3319" actId="20577"/>
          <ac:spMkLst>
            <pc:docMk/>
            <pc:sldMk cId="3144967244" sldId="1282"/>
            <ac:spMk id="6" creationId="{BC3D33AB-4D7A-D981-78CE-9267044E77D3}"/>
          </ac:spMkLst>
        </pc:spChg>
        <pc:spChg chg="add del mod">
          <ac:chgData name="דולב אבוחצירא" userId="d29e86859a9b68c2" providerId="LiveId" clId="{DD74BDDC-DD90-4C76-92BB-0DA23FB06879}" dt="2022-07-24T09:37:43.038" v="2860" actId="478"/>
          <ac:spMkLst>
            <pc:docMk/>
            <pc:sldMk cId="3144967244" sldId="1282"/>
            <ac:spMk id="7" creationId="{D21025DE-9E11-5BB3-F95B-0721A405CBA8}"/>
          </ac:spMkLst>
        </pc:spChg>
        <pc:spChg chg="add mod">
          <ac:chgData name="דולב אבוחצירא" userId="d29e86859a9b68c2" providerId="LiveId" clId="{DD74BDDC-DD90-4C76-92BB-0DA23FB06879}" dt="2022-07-24T10:43:48.496" v="3746" actId="20577"/>
          <ac:spMkLst>
            <pc:docMk/>
            <pc:sldMk cId="3144967244" sldId="1282"/>
            <ac:spMk id="9" creationId="{0F617ED2-5025-1B78-1C68-D9CAA815E788}"/>
          </ac:spMkLst>
        </pc:spChg>
        <pc:picChg chg="add mod">
          <ac:chgData name="דולב אבוחצירא" userId="d29e86859a9b68c2" providerId="LiveId" clId="{DD74BDDC-DD90-4C76-92BB-0DA23FB06879}" dt="2022-07-24T10:43:51.638" v="3747" actId="1076"/>
          <ac:picMkLst>
            <pc:docMk/>
            <pc:sldMk cId="3144967244" sldId="1282"/>
            <ac:picMk id="10" creationId="{7A1172C7-7976-8F48-226B-346BBB1E976F}"/>
          </ac:picMkLst>
        </pc:picChg>
        <pc:picChg chg="add mod">
          <ac:chgData name="דולב אבוחצירא" userId="d29e86859a9b68c2" providerId="LiveId" clId="{DD74BDDC-DD90-4C76-92BB-0DA23FB06879}" dt="2022-07-24T10:43:53.004" v="3748" actId="1076"/>
          <ac:picMkLst>
            <pc:docMk/>
            <pc:sldMk cId="3144967244" sldId="1282"/>
            <ac:picMk id="11" creationId="{BA50EE4F-1886-957E-5F85-877BF4B55DF3}"/>
          </ac:picMkLst>
        </pc:picChg>
        <pc:picChg chg="add del mod">
          <ac:chgData name="דולב אבוחצירא" userId="d29e86859a9b68c2" providerId="LiveId" clId="{DD74BDDC-DD90-4C76-92BB-0DA23FB06879}" dt="2022-07-24T09:59:08.504" v="3127"/>
          <ac:picMkLst>
            <pc:docMk/>
            <pc:sldMk cId="3144967244" sldId="1282"/>
            <ac:picMk id="12" creationId="{70BBC3D1-EA2C-DE38-A07F-1A97F00FDE4E}"/>
          </ac:picMkLst>
        </pc:picChg>
      </pc:sldChg>
      <pc:sldChg chg="addSp modSp new mod">
        <pc:chgData name="דולב אבוחצירא" userId="d29e86859a9b68c2" providerId="LiveId" clId="{DD74BDDC-DD90-4C76-92BB-0DA23FB06879}" dt="2022-07-24T11:00:52.143" v="3752" actId="1076"/>
        <pc:sldMkLst>
          <pc:docMk/>
          <pc:sldMk cId="3740757137" sldId="1283"/>
        </pc:sldMkLst>
        <pc:spChg chg="add mod">
          <ac:chgData name="דולב אבוחצירא" userId="d29e86859a9b68c2" providerId="LiveId" clId="{DD74BDDC-DD90-4C76-92BB-0DA23FB06879}" dt="2022-07-24T10:34:22.467" v="3743" actId="20577"/>
          <ac:spMkLst>
            <pc:docMk/>
            <pc:sldMk cId="3740757137" sldId="1283"/>
            <ac:spMk id="2" creationId="{4D2A5D3A-8EB6-9C24-1EF1-1B5D95407B40}"/>
          </ac:spMkLst>
        </pc:spChg>
        <pc:spChg chg="add mod">
          <ac:chgData name="דולב אבוחצירא" userId="d29e86859a9b68c2" providerId="LiveId" clId="{DD74BDDC-DD90-4C76-92BB-0DA23FB06879}" dt="2022-07-24T10:32:40.317" v="3647" actId="1035"/>
          <ac:spMkLst>
            <pc:docMk/>
            <pc:sldMk cId="3740757137" sldId="1283"/>
            <ac:spMk id="5" creationId="{8468E37D-2C4B-21FE-C824-5F5302ADC9C8}"/>
          </ac:spMkLst>
        </pc:spChg>
        <pc:spChg chg="add mod">
          <ac:chgData name="דולב אבוחצירא" userId="d29e86859a9b68c2" providerId="LiveId" clId="{DD74BDDC-DD90-4C76-92BB-0DA23FB06879}" dt="2022-07-24T11:00:52.143" v="3752" actId="1076"/>
          <ac:spMkLst>
            <pc:docMk/>
            <pc:sldMk cId="3740757137" sldId="1283"/>
            <ac:spMk id="8" creationId="{0E6B9A3F-6909-F8C8-3E68-C0F4112C34B2}"/>
          </ac:spMkLst>
        </pc:spChg>
        <pc:picChg chg="add mod">
          <ac:chgData name="דולב אבוחצירא" userId="d29e86859a9b68c2" providerId="LiveId" clId="{DD74BDDC-DD90-4C76-92BB-0DA23FB06879}" dt="2022-07-24T10:33:40.502" v="3706" actId="1036"/>
          <ac:picMkLst>
            <pc:docMk/>
            <pc:sldMk cId="3740757137" sldId="1283"/>
            <ac:picMk id="3" creationId="{2BB2D931-04E6-DD82-1101-178AE64F3D0C}"/>
          </ac:picMkLst>
        </pc:picChg>
        <pc:picChg chg="add mod">
          <ac:chgData name="דולב אבוחצירא" userId="d29e86859a9b68c2" providerId="LiveId" clId="{DD74BDDC-DD90-4C76-92BB-0DA23FB06879}" dt="2022-07-24T10:33:28.296" v="3669" actId="1036"/>
          <ac:picMkLst>
            <pc:docMk/>
            <pc:sldMk cId="3740757137" sldId="1283"/>
            <ac:picMk id="4" creationId="{BEC10262-08D7-2C45-1643-5322AA3A7625}"/>
          </ac:picMkLst>
        </pc:picChg>
        <pc:picChg chg="add mod">
          <ac:chgData name="דולב אבוחצירא" userId="d29e86859a9b68c2" providerId="LiveId" clId="{DD74BDDC-DD90-4C76-92BB-0DA23FB06879}" dt="2022-07-24T10:33:44.882" v="3716" actId="1036"/>
          <ac:picMkLst>
            <pc:docMk/>
            <pc:sldMk cId="3740757137" sldId="1283"/>
            <ac:picMk id="6" creationId="{29F82483-2AEE-FFF5-81ED-3A2893FD4887}"/>
          </ac:picMkLst>
        </pc:picChg>
        <pc:picChg chg="add mod">
          <ac:chgData name="דולב אבוחצירא" userId="d29e86859a9b68c2" providerId="LiveId" clId="{DD74BDDC-DD90-4C76-92BB-0DA23FB06879}" dt="2022-07-24T10:33:31.775" v="3683" actId="1036"/>
          <ac:picMkLst>
            <pc:docMk/>
            <pc:sldMk cId="3740757137" sldId="1283"/>
            <ac:picMk id="7" creationId="{FB461FFC-3B43-5628-CAFA-6AE7B8D3F63F}"/>
          </ac:picMkLst>
        </pc:picChg>
        <pc:picChg chg="add mod">
          <ac:chgData name="דולב אבוחצירא" userId="d29e86859a9b68c2" providerId="LiveId" clId="{DD74BDDC-DD90-4C76-92BB-0DA23FB06879}" dt="2022-07-24T10:34:20.332" v="3741" actId="1037"/>
          <ac:picMkLst>
            <pc:docMk/>
            <pc:sldMk cId="3740757137" sldId="1283"/>
            <ac:picMk id="9" creationId="{E7060113-2A34-7D92-FE50-8538D0FCFD74}"/>
          </ac:picMkLst>
        </pc:picChg>
        <pc:picChg chg="add mod">
          <ac:chgData name="דולב אבוחצירא" userId="d29e86859a9b68c2" providerId="LiveId" clId="{DD74BDDC-DD90-4C76-92BB-0DA23FB06879}" dt="2022-07-24T10:33:36.212" v="3697" actId="1035"/>
          <ac:picMkLst>
            <pc:docMk/>
            <pc:sldMk cId="3740757137" sldId="1283"/>
            <ac:picMk id="10" creationId="{34E328B7-BB71-3B9A-DC78-52FEC71AF218}"/>
          </ac:picMkLst>
        </pc:picChg>
      </pc:sldChg>
      <pc:sldChg chg="addSp delSp modSp add mod modAnim">
        <pc:chgData name="דולב אבוחצירא" userId="d29e86859a9b68c2" providerId="LiveId" clId="{DD74BDDC-DD90-4C76-92BB-0DA23FB06879}" dt="2022-07-24T11:46:52.899" v="4150" actId="1076"/>
        <pc:sldMkLst>
          <pc:docMk/>
          <pc:sldMk cId="1468505277" sldId="1284"/>
        </pc:sldMkLst>
        <pc:spChg chg="del mod">
          <ac:chgData name="דולב אבוחצירא" userId="d29e86859a9b68c2" providerId="LiveId" clId="{DD74BDDC-DD90-4C76-92BB-0DA23FB06879}" dt="2022-07-24T10:27:36.031" v="3599" actId="478"/>
          <ac:spMkLst>
            <pc:docMk/>
            <pc:sldMk cId="1468505277" sldId="1284"/>
            <ac:spMk id="2" creationId="{4D2A5D3A-8EB6-9C24-1EF1-1B5D95407B40}"/>
          </ac:spMkLst>
        </pc:spChg>
        <pc:spChg chg="add mod">
          <ac:chgData name="דולב אבוחצירא" userId="d29e86859a9b68c2" providerId="LiveId" clId="{DD74BDDC-DD90-4C76-92BB-0DA23FB06879}" dt="2022-07-24T11:41:55.574" v="4135" actId="207"/>
          <ac:spMkLst>
            <pc:docMk/>
            <pc:sldMk cId="1468505277" sldId="1284"/>
            <ac:spMk id="6" creationId="{EAC8C06E-95FA-F4AC-EF4D-B5C207A86496}"/>
          </ac:spMkLst>
        </pc:spChg>
        <pc:spChg chg="add mod">
          <ac:chgData name="דולב אבוחצירא" userId="d29e86859a9b68c2" providerId="LiveId" clId="{DD74BDDC-DD90-4C76-92BB-0DA23FB06879}" dt="2022-07-24T11:46:52.899" v="4150" actId="1076"/>
          <ac:spMkLst>
            <pc:docMk/>
            <pc:sldMk cId="1468505277" sldId="1284"/>
            <ac:spMk id="8" creationId="{C58A3156-BE9C-715B-A3D5-8AA44241FA59}"/>
          </ac:spMkLst>
        </pc:spChg>
        <pc:spChg chg="add mod">
          <ac:chgData name="דולב אבוחצירא" userId="d29e86859a9b68c2" providerId="LiveId" clId="{DD74BDDC-DD90-4C76-92BB-0DA23FB06879}" dt="2022-07-24T11:18:59.100" v="4008" actId="207"/>
          <ac:spMkLst>
            <pc:docMk/>
            <pc:sldMk cId="1468505277" sldId="1284"/>
            <ac:spMk id="10" creationId="{41BF1416-C448-94D3-8C06-8BB56C7A2A54}"/>
          </ac:spMkLst>
        </pc:spChg>
        <pc:spChg chg="add mod">
          <ac:chgData name="דולב אבוחצירא" userId="d29e86859a9b68c2" providerId="LiveId" clId="{DD74BDDC-DD90-4C76-92BB-0DA23FB06879}" dt="2022-07-24T11:19:06.291" v="4009" actId="1076"/>
          <ac:spMkLst>
            <pc:docMk/>
            <pc:sldMk cId="1468505277" sldId="1284"/>
            <ac:spMk id="14" creationId="{161EA165-E5E8-A170-1205-07E780B01C18}"/>
          </ac:spMkLst>
        </pc:spChg>
        <pc:graphicFrameChg chg="add del mod">
          <ac:chgData name="דולב אבוחצירא" userId="d29e86859a9b68c2" providerId="LiveId" clId="{DD74BDDC-DD90-4C76-92BB-0DA23FB06879}" dt="2022-07-24T11:16:59.900" v="3954"/>
          <ac:graphicFrameMkLst>
            <pc:docMk/>
            <pc:sldMk cId="1468505277" sldId="1284"/>
            <ac:graphicFrameMk id="12" creationId="{38FE6AED-4FBE-3396-43C1-E85D68C449CC}"/>
          </ac:graphicFrameMkLst>
        </pc:graphicFrameChg>
        <pc:picChg chg="del mod">
          <ac:chgData name="דולב אבוחצירא" userId="d29e86859a9b68c2" providerId="LiveId" clId="{DD74BDDC-DD90-4C76-92BB-0DA23FB06879}" dt="2022-07-24T10:27:36.031" v="3599" actId="478"/>
          <ac:picMkLst>
            <pc:docMk/>
            <pc:sldMk cId="1468505277" sldId="1284"/>
            <ac:picMk id="3" creationId="{2BB2D931-04E6-DD82-1101-178AE64F3D0C}"/>
          </ac:picMkLst>
        </pc:picChg>
        <pc:picChg chg="del mod">
          <ac:chgData name="דולב אבוחצירא" userId="d29e86859a9b68c2" providerId="LiveId" clId="{DD74BDDC-DD90-4C76-92BB-0DA23FB06879}" dt="2022-07-24T10:27:36.031" v="3599" actId="478"/>
          <ac:picMkLst>
            <pc:docMk/>
            <pc:sldMk cId="1468505277" sldId="1284"/>
            <ac:picMk id="4" creationId="{BEC10262-08D7-2C45-1643-5322AA3A7625}"/>
          </ac:picMkLst>
        </pc:picChg>
        <pc:picChg chg="add mod">
          <ac:chgData name="דולב אבוחצירא" userId="d29e86859a9b68c2" providerId="LiveId" clId="{DD74BDDC-DD90-4C76-92BB-0DA23FB06879}" dt="2022-07-24T11:19:10.406" v="4016" actId="1036"/>
          <ac:picMkLst>
            <pc:docMk/>
            <pc:sldMk cId="1468505277" sldId="1284"/>
            <ac:picMk id="11" creationId="{5544D756-0348-F79F-188D-750CC6412040}"/>
          </ac:picMkLst>
        </pc:picChg>
        <pc:picChg chg="add mod">
          <ac:chgData name="דולב אבוחצירא" userId="d29e86859a9b68c2" providerId="LiveId" clId="{DD74BDDC-DD90-4C76-92BB-0DA23FB06879}" dt="2022-07-24T11:41:12.092" v="4132" actId="1076"/>
          <ac:picMkLst>
            <pc:docMk/>
            <pc:sldMk cId="1468505277" sldId="1284"/>
            <ac:picMk id="15" creationId="{9A283F11-7AF5-E1B3-A3FE-7796ABFDD38C}"/>
          </ac:picMkLst>
        </pc:picChg>
      </pc:sldChg>
      <pc:sldChg chg="new del">
        <pc:chgData name="דולב אבוחצירא" userId="d29e86859a9b68c2" providerId="LiveId" clId="{DD74BDDC-DD90-4C76-92BB-0DA23FB06879}" dt="2022-07-24T09:47:02.871" v="3012" actId="680"/>
        <pc:sldMkLst>
          <pc:docMk/>
          <pc:sldMk cId="3276416372" sldId="1284"/>
        </pc:sldMkLst>
      </pc:sldChg>
      <pc:sldChg chg="addSp delSp modSp add mod ord delAnim">
        <pc:chgData name="דולב אבוחצירא" userId="d29e86859a9b68c2" providerId="LiveId" clId="{DD74BDDC-DD90-4C76-92BB-0DA23FB06879}" dt="2022-07-24T11:46:31.398" v="4149" actId="1076"/>
        <pc:sldMkLst>
          <pc:docMk/>
          <pc:sldMk cId="3645083841" sldId="1285"/>
        </pc:sldMkLst>
        <pc:spChg chg="add del">
          <ac:chgData name="דולב אבוחצירא" userId="d29e86859a9b68c2" providerId="LiveId" clId="{DD74BDDC-DD90-4C76-92BB-0DA23FB06879}" dt="2022-07-24T11:24:03.367" v="4087"/>
          <ac:spMkLst>
            <pc:docMk/>
            <pc:sldMk cId="3645083841" sldId="1285"/>
            <ac:spMk id="2" creationId="{1279547A-A26C-9DED-4F88-3074B14DCC05}"/>
          </ac:spMkLst>
        </pc:spChg>
        <pc:spChg chg="mod">
          <ac:chgData name="דולב אבוחצירא" userId="d29e86859a9b68c2" providerId="LiveId" clId="{DD74BDDC-DD90-4C76-92BB-0DA23FB06879}" dt="2022-07-24T11:23:43.533" v="4082" actId="207"/>
          <ac:spMkLst>
            <pc:docMk/>
            <pc:sldMk cId="3645083841" sldId="1285"/>
            <ac:spMk id="6" creationId="{EAC8C06E-95FA-F4AC-EF4D-B5C207A86496}"/>
          </ac:spMkLst>
        </pc:spChg>
        <pc:spChg chg="del">
          <ac:chgData name="דולב אבוחצירא" userId="d29e86859a9b68c2" providerId="LiveId" clId="{DD74BDDC-DD90-4C76-92BB-0DA23FB06879}" dt="2022-07-24T11:23:54.606" v="4083" actId="478"/>
          <ac:spMkLst>
            <pc:docMk/>
            <pc:sldMk cId="3645083841" sldId="1285"/>
            <ac:spMk id="8" creationId="{C58A3156-BE9C-715B-A3D5-8AA44241FA59}"/>
          </ac:spMkLst>
        </pc:spChg>
        <pc:spChg chg="del">
          <ac:chgData name="דולב אבוחצירא" userId="d29e86859a9b68c2" providerId="LiveId" clId="{DD74BDDC-DD90-4C76-92BB-0DA23FB06879}" dt="2022-07-24T11:23:54.606" v="4083" actId="478"/>
          <ac:spMkLst>
            <pc:docMk/>
            <pc:sldMk cId="3645083841" sldId="1285"/>
            <ac:spMk id="10" creationId="{41BF1416-C448-94D3-8C06-8BB56C7A2A54}"/>
          </ac:spMkLst>
        </pc:spChg>
        <pc:spChg chg="add mod">
          <ac:chgData name="דולב אבוחצירא" userId="d29e86859a9b68c2" providerId="LiveId" clId="{DD74BDDC-DD90-4C76-92BB-0DA23FB06879}" dt="2022-07-24T11:25:27.208" v="4120" actId="20577"/>
          <ac:spMkLst>
            <pc:docMk/>
            <pc:sldMk cId="3645083841" sldId="1285"/>
            <ac:spMk id="12" creationId="{E7B2F626-2F44-6F3B-BE0C-15C6A658D444}"/>
          </ac:spMkLst>
        </pc:spChg>
        <pc:spChg chg="add mod">
          <ac:chgData name="דולב אבוחצירא" userId="d29e86859a9b68c2" providerId="LiveId" clId="{DD74BDDC-DD90-4C76-92BB-0DA23FB06879}" dt="2022-07-24T11:40:02.968" v="4128" actId="207"/>
          <ac:spMkLst>
            <pc:docMk/>
            <pc:sldMk cId="3645083841" sldId="1285"/>
            <ac:spMk id="13" creationId="{31281F65-FDB6-21C2-3A35-575D78C8772A}"/>
          </ac:spMkLst>
        </pc:spChg>
        <pc:spChg chg="del">
          <ac:chgData name="דולב אבוחצירא" userId="d29e86859a9b68c2" providerId="LiveId" clId="{DD74BDDC-DD90-4C76-92BB-0DA23FB06879}" dt="2022-07-24T11:23:54.606" v="4083" actId="478"/>
          <ac:spMkLst>
            <pc:docMk/>
            <pc:sldMk cId="3645083841" sldId="1285"/>
            <ac:spMk id="14" creationId="{161EA165-E5E8-A170-1205-07E780B01C18}"/>
          </ac:spMkLst>
        </pc:spChg>
        <pc:picChg chg="del">
          <ac:chgData name="דולב אבוחצירא" userId="d29e86859a9b68c2" providerId="LiveId" clId="{DD74BDDC-DD90-4C76-92BB-0DA23FB06879}" dt="2022-07-24T11:23:54.606" v="4083" actId="478"/>
          <ac:picMkLst>
            <pc:docMk/>
            <pc:sldMk cId="3645083841" sldId="1285"/>
            <ac:picMk id="11" creationId="{5544D756-0348-F79F-188D-750CC6412040}"/>
          </ac:picMkLst>
        </pc:picChg>
        <pc:picChg chg="del">
          <ac:chgData name="דולב אבוחצירא" userId="d29e86859a9b68c2" providerId="LiveId" clId="{DD74BDDC-DD90-4C76-92BB-0DA23FB06879}" dt="2022-07-24T11:23:54.606" v="4083" actId="478"/>
          <ac:picMkLst>
            <pc:docMk/>
            <pc:sldMk cId="3645083841" sldId="1285"/>
            <ac:picMk id="15" creationId="{9A283F11-7AF5-E1B3-A3FE-7796ABFDD38C}"/>
          </ac:picMkLst>
        </pc:picChg>
        <pc:picChg chg="add mod">
          <ac:chgData name="דולב אבוחצירא" userId="d29e86859a9b68c2" providerId="LiveId" clId="{DD74BDDC-DD90-4C76-92BB-0DA23FB06879}" dt="2022-07-24T11:46:31.398" v="4149" actId="1076"/>
          <ac:picMkLst>
            <pc:docMk/>
            <pc:sldMk cId="3645083841" sldId="1285"/>
            <ac:picMk id="16" creationId="{6BC01EBC-889C-AF22-57C6-F1187782C1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1C3D021-314B-B246-BD2B-715806715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5AF1F7-3C99-4F4C-B64B-F4D1AC41E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809A-047D-4C4C-99AD-66B485108806}" type="datetimeFigureOut">
              <a:rPr lang="es-ES" smtClean="0"/>
              <a:t>24/07/2022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01BD77-0ECA-C741-B2CC-0AD76CD88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E0DFAE-7A61-7440-8660-C57EC751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17896-8281-814C-90D0-582BBDE888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39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D65C-1759-EA41-A662-092C252C0EBD}" type="datetimeFigureOut">
              <a:rPr lang="es-ES" smtClean="0"/>
              <a:t>24/07/2022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E274-6C6E-6642-919E-CD4F0B1598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5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6E274-6C6E-6642-919E-CD4F0B1598B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67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5A016E1-37C1-924C-ABA9-36F208A10056}"/>
              </a:ext>
            </a:extLst>
          </p:cNvPr>
          <p:cNvGrpSpPr/>
          <p:nvPr userDrawn="1"/>
        </p:nvGrpSpPr>
        <p:grpSpPr>
          <a:xfrm>
            <a:off x="3158897" y="-815460"/>
            <a:ext cx="11705966" cy="11922295"/>
            <a:chOff x="6903721" y="826212"/>
            <a:chExt cx="4900294" cy="5540850"/>
          </a:xfrm>
        </p:grpSpPr>
        <p:sp>
          <p:nvSpPr>
            <p:cNvPr id="7" name="Elipse 17">
              <a:extLst>
                <a:ext uri="{FF2B5EF4-FFF2-40B4-BE49-F238E27FC236}">
                  <a16:creationId xmlns:a16="http://schemas.microsoft.com/office/drawing/2014/main" id="{B297D418-0586-D042-9317-6D31B10AC003}"/>
                </a:ext>
              </a:extLst>
            </p:cNvPr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17">
              <a:extLst>
                <a:ext uri="{FF2B5EF4-FFF2-40B4-BE49-F238E27FC236}">
                  <a16:creationId xmlns:a16="http://schemas.microsoft.com/office/drawing/2014/main" id="{775F336D-E150-6C48-A091-E3804D5C785F}"/>
                </a:ext>
              </a:extLst>
            </p:cNvPr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302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2F087-B59B-CF45-AED3-5C3953C4E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B5DA0-CA86-2D4F-AB16-F94ABBC3A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316AE-43C9-B043-B369-53C22D3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24/07/2022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4FAB1-3B9E-1C4D-8DE7-B51021F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70CF9-4140-D341-8D2C-22A68B31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0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CA1505-6FAA-FE41-BC05-CE29A6E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24/07/2022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38C2C2-1CCD-0743-9174-9DF7C1E0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22DC33-948C-FF45-A246-A04E622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2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08AC51FE-0277-B943-BBB8-DE71EE77F1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358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9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4">
            <a:extLst>
              <a:ext uri="{FF2B5EF4-FFF2-40B4-BE49-F238E27FC236}">
                <a16:creationId xmlns:a16="http://schemas.microsoft.com/office/drawing/2014/main" id="{0F4E1C3F-BF38-4B48-9A42-7B964F1AAA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4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1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14FB1898-5C39-284E-A562-CAE9D3C432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58593" y="1136179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9" name="Marcador de posición de imagen 14">
            <a:extLst>
              <a:ext uri="{FF2B5EF4-FFF2-40B4-BE49-F238E27FC236}">
                <a16:creationId xmlns:a16="http://schemas.microsoft.com/office/drawing/2014/main" id="{9D9DB674-9E30-0440-BCD7-AEB475AFA3D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43316" y="4275986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61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acteris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E2AC76A-218C-AE4C-AF05-A039EE09A1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48543" y="-491594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</a:p>
          <a:p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94DB2D1A-9C44-484D-9CDA-210620AB0D4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999" y="60944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</a:p>
          <a:p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F7365EA3-B542-DE4D-8D78-D6AD1300F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98096" y="380371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</a:p>
          <a:p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AC6872AC-8D1D-A345-8EF8-08F3790A7D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999" y="5033551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</a:p>
          <a:p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E392207-F995-BD4F-B780-445C0B8F4D97}"/>
              </a:ext>
            </a:extLst>
          </p:cNvPr>
          <p:cNvSpPr/>
          <p:nvPr userDrawn="1"/>
        </p:nvSpPr>
        <p:spPr>
          <a:xfrm>
            <a:off x="6059488" y="0"/>
            <a:ext cx="6132512" cy="6858000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FEB27C5B-A5B2-C244-BF57-A5CBAC172C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59488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3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394010A6-60DA-AF4A-9126-0A1B5AB69B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60097" y="170833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0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-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AC773809-252C-4E49-A955-C8DFB29DD8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67499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3" name="Marcador de posición de imagen 14">
            <a:extLst>
              <a:ext uri="{FF2B5EF4-FFF2-40B4-BE49-F238E27FC236}">
                <a16:creationId xmlns:a16="http://schemas.microsoft.com/office/drawing/2014/main" id="{B0B43BA9-AB9B-194D-BEE3-1F6CED2AB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21488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DA65729-D585-E04C-8B7F-C6072D3CC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433" y="1757961"/>
            <a:ext cx="2859066" cy="5100039"/>
          </a:xfrm>
          <a:prstGeom prst="rect">
            <a:avLst/>
          </a:prstGeom>
        </p:spPr>
      </p:pic>
      <p:sp>
        <p:nvSpPr>
          <p:cNvPr id="11" name="Marcador de posición de imagen 14">
            <a:extLst>
              <a:ext uri="{FF2B5EF4-FFF2-40B4-BE49-F238E27FC236}">
                <a16:creationId xmlns:a16="http://schemas.microsoft.com/office/drawing/2014/main" id="{1E079F38-52A3-B546-AA1E-ECF09632A1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98776" y="2602339"/>
            <a:ext cx="1894974" cy="33925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6FBB2B84-5851-BE43-B69F-98B5784ED1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81890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30486D01-82FC-3645-A986-D00C183751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097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6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C825F312-8925-EB42-853F-21A9E6166F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27656" y="1718632"/>
            <a:ext cx="3195344" cy="3291068"/>
          </a:xfrm>
          <a:prstGeom prst="roundRect">
            <a:avLst>
              <a:gd name="adj" fmla="val 20821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App logo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1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E60CC7CE-F82C-6342-9B02-795CDCF9186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2013547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9" name="Marcador de posición de imagen 14">
            <a:extLst>
              <a:ext uri="{FF2B5EF4-FFF2-40B4-BE49-F238E27FC236}">
                <a16:creationId xmlns:a16="http://schemas.microsoft.com/office/drawing/2014/main" id="{6D5A6EA7-E15D-C04B-B6B0-11EDC8DB2E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38351" y="724573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0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-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08E02B06-7CAE-EF4B-9106-20D27DC9AF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12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4">
            <a:extLst>
              <a:ext uri="{FF2B5EF4-FFF2-40B4-BE49-F238E27FC236}">
                <a16:creationId xmlns:a16="http://schemas.microsoft.com/office/drawing/2014/main" id="{A3BA9D44-A2FA-374F-8921-210467C0C532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19014" y="2115529"/>
            <a:ext cx="1958880" cy="35069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3" name="Marcador de posición de imagen 14">
            <a:extLst>
              <a:ext uri="{FF2B5EF4-FFF2-40B4-BE49-F238E27FC236}">
                <a16:creationId xmlns:a16="http://schemas.microsoft.com/office/drawing/2014/main" id="{B0BF181C-FC1F-A543-8D96-433EA783B9D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3119093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4C4B386-01CD-3845-8ABC-699A50C65C9A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53043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01BE4639-31E4-F14E-8D67-2FBFF27027C3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48959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512D4630-75CE-8C40-B226-8E6F2063B122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6748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err="1"/>
              <a:t>Drop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 </a:t>
            </a:r>
            <a:r>
              <a:rPr lang="es-ES" err="1"/>
              <a:t>screen</a:t>
            </a:r>
            <a:r>
              <a:rPr lang="es-ES"/>
              <a:t> </a:t>
            </a:r>
            <a:r>
              <a:rPr lang="es-ES" err="1"/>
              <a:t>here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9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AA100-0AC5-874F-BA1D-6B82D2CC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95DD7-F96D-E24B-93B3-FDAD71F5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52B973-4366-4B43-8527-64B3B25198E6}"/>
              </a:ext>
            </a:extLst>
          </p:cNvPr>
          <p:cNvSpPr txBox="1">
            <a:spLocks/>
          </p:cNvSpPr>
          <p:nvPr userDrawn="1"/>
        </p:nvSpPr>
        <p:spPr>
          <a:xfrm>
            <a:off x="11676887" y="66977"/>
            <a:ext cx="641381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100" b="0" i="0" spc="300" smtClean="0">
                <a:solidFill>
                  <a:srgbClr val="A890FE"/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pPr algn="ctr"/>
              <a:t>‹#›</a:t>
            </a:fld>
            <a:endParaRPr lang="en-US" sz="1100" b="0" i="0" spc="300">
              <a:solidFill>
                <a:srgbClr val="A890FE"/>
              </a:solidFill>
              <a:latin typeface="Arial" panose="020B0604020202020204" pitchFamily="34" charset="0"/>
              <a:ea typeface="Source Sans Pro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687685-24BC-D648-9E4A-13FFA8D440C4}"/>
              </a:ext>
            </a:extLst>
          </p:cNvPr>
          <p:cNvSpPr/>
          <p:nvPr userDrawn="1"/>
        </p:nvSpPr>
        <p:spPr>
          <a:xfrm rot="5400000">
            <a:off x="11989584" y="283363"/>
            <a:ext cx="46055" cy="358775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30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49" r:id="rId10"/>
    <p:sldLayoutId id="2147483655" r:id="rId11"/>
    <p:sldLayoutId id="2147483677" r:id="rId12"/>
    <p:sldLayoutId id="2147483678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D2E113-25DF-ED42-AAC8-28F96D07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4D46D-72C0-C246-9CFA-9673F2FE0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E6EA9-ED19-C347-9C80-557695B0B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57A4-A4BD-254B-A2D6-FC8851E329C2}" type="datetimeFigureOut">
              <a:rPr lang="es-ES" smtClean="0"/>
              <a:t>24/07/2022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69F6D-49A4-D04C-A59A-3D715CB82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5899D-A3D0-CB48-9752-EE51D80B2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DB3D-782C-5A41-96D7-C4479BC911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52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uanyuwendymu/airline-delay-and-cancellation-data-2009-2018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EDD65BD-551F-344E-940B-F5EC30C5E918}"/>
              </a:ext>
            </a:extLst>
          </p:cNvPr>
          <p:cNvSpPr>
            <a:spLocks/>
          </p:cNvSpPr>
          <p:nvPr/>
        </p:nvSpPr>
        <p:spPr>
          <a:xfrm>
            <a:off x="5882640" y="0"/>
            <a:ext cx="6309360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36000" t="-2" r="-25000" b="2"/>
            </a:stretch>
          </a:blipFill>
          <a:ln>
            <a:noFill/>
          </a:ln>
          <a:effectLst>
            <a:outerShdw blurRad="50800" dir="3000000" sx="200000" sy="200000" algn="ctr" rotWithShape="0">
              <a:srgbClr val="000000">
                <a:alpha val="0"/>
              </a:srgbClr>
            </a:outerShdw>
            <a:reflection blurRad="889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FF295-820E-7A43-9248-D53D344799B2}"/>
              </a:ext>
            </a:extLst>
          </p:cNvPr>
          <p:cNvSpPr/>
          <p:nvPr/>
        </p:nvSpPr>
        <p:spPr>
          <a:xfrm>
            <a:off x="650692" y="1487512"/>
            <a:ext cx="486217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60"/>
              </a:lnSpc>
            </a:pPr>
            <a:r>
              <a:rPr lang="es-ES" sz="4800" b="1" dirty="0">
                <a:solidFill>
                  <a:srgbClr val="32364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Predicting</a:t>
            </a:r>
          </a:p>
          <a:p>
            <a:pPr algn="ctr">
              <a:lnSpc>
                <a:spcPts val="5060"/>
              </a:lnSpc>
            </a:pPr>
            <a:r>
              <a:rPr lang="es-ES" sz="4800" b="1" dirty="0">
                <a:solidFill>
                  <a:srgbClr val="32364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Flight Delays</a:t>
            </a:r>
            <a:endParaRPr lang="es-ES" sz="4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9AA7F24-7E53-CAF9-C6FE-67FF6C948018}"/>
              </a:ext>
            </a:extLst>
          </p:cNvPr>
          <p:cNvSpPr txBox="1"/>
          <p:nvPr/>
        </p:nvSpPr>
        <p:spPr>
          <a:xfrm>
            <a:off x="804729" y="3679087"/>
            <a:ext cx="4677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project was taken as part of the course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 Learning by Professor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Lee-Ad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Gottlieb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34A1021-E233-7D91-40DD-C43159216351}"/>
              </a:ext>
            </a:extLst>
          </p:cNvPr>
          <p:cNvSpPr txBox="1"/>
          <p:nvPr/>
        </p:nvSpPr>
        <p:spPr>
          <a:xfrm>
            <a:off x="1750659" y="4571639"/>
            <a:ext cx="4513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Autor : Dolev Abuhazira</a:t>
            </a:r>
            <a:endParaRPr lang="he-IL" sz="20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9B99B89-F18A-21B1-8976-B70B6B2C3721}"/>
              </a:ext>
            </a:extLst>
          </p:cNvPr>
          <p:cNvSpPr txBox="1"/>
          <p:nvPr/>
        </p:nvSpPr>
        <p:spPr>
          <a:xfrm>
            <a:off x="712387" y="3032756"/>
            <a:ext cx="4862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it possible to know if your flight will be delayed before it comes up on the departure boards?</a:t>
            </a:r>
          </a:p>
        </p:txBody>
      </p:sp>
    </p:spTree>
    <p:extLst>
      <p:ext uri="{BB962C8B-B14F-4D97-AF65-F5344CB8AC3E}">
        <p14:creationId xmlns:p14="http://schemas.microsoft.com/office/powerpoint/2010/main" val="6454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2">
        <p:fade/>
      </p:transition>
    </mc:Choice>
    <mc:Fallback xmlns="">
      <p:transition spd="med" advTm="39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AC8C06E-95FA-F4AC-EF4D-B5C207A86496}"/>
              </a:ext>
            </a:extLst>
          </p:cNvPr>
          <p:cNvSpPr txBox="1"/>
          <p:nvPr/>
        </p:nvSpPr>
        <p:spPr>
          <a:xfrm>
            <a:off x="452761" y="485597"/>
            <a:ext cx="61611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 and results :</a:t>
            </a:r>
            <a:endParaRPr lang="es-ES" sz="4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58A3156-BE9C-715B-A3D5-8AA44241FA59}"/>
              </a:ext>
            </a:extLst>
          </p:cNvPr>
          <p:cNvSpPr txBox="1"/>
          <p:nvPr/>
        </p:nvSpPr>
        <p:spPr>
          <a:xfrm>
            <a:off x="678515" y="1532124"/>
            <a:ext cx="1076861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:</a:t>
            </a:r>
          </a:p>
          <a:p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set was very large and unbalanced, and in addition, there was a high correlation between the different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the airport and airline code names be adjusted to their original names?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is a delayed flight defined based on the data set?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1BF1416-C448-94D3-8C06-8BB56C7A2A54}"/>
              </a:ext>
            </a:extLst>
          </p:cNvPr>
          <p:cNvSpPr txBox="1"/>
          <p:nvPr/>
        </p:nvSpPr>
        <p:spPr>
          <a:xfrm>
            <a:off x="674703" y="3246553"/>
            <a:ext cx="616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results for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flight delays :</a:t>
            </a:r>
          </a:p>
        </p:txBody>
      </p:sp>
      <p:pic>
        <p:nvPicPr>
          <p:cNvPr id="11" name="מציין מיקום של תמונה 6">
            <a:extLst>
              <a:ext uri="{FF2B5EF4-FFF2-40B4-BE49-F238E27FC236}">
                <a16:creationId xmlns:a16="http://schemas.microsoft.com/office/drawing/2014/main" id="{5544D756-0348-F79F-188D-750CC641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847984" y="3606213"/>
            <a:ext cx="4496031" cy="1358970"/>
          </a:xfrm>
          <a:prstGeom prst="roundRect">
            <a:avLst>
              <a:gd name="adj" fmla="val 29786"/>
            </a:avLst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61EA165-E5E8-A170-1205-07E780B01C18}"/>
              </a:ext>
            </a:extLst>
          </p:cNvPr>
          <p:cNvSpPr txBox="1"/>
          <p:nvPr/>
        </p:nvSpPr>
        <p:spPr>
          <a:xfrm>
            <a:off x="678515" y="5096878"/>
            <a:ext cx="6157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results for </a:t>
            </a:r>
            <a:r>
              <a:rPr lang="en-US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predicting flight departure delay in minutes:</a:t>
            </a:r>
          </a:p>
          <a:p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מציין מיקום של תמונה 6">
            <a:extLst>
              <a:ext uri="{FF2B5EF4-FFF2-40B4-BE49-F238E27FC236}">
                <a16:creationId xmlns:a16="http://schemas.microsoft.com/office/drawing/2014/main" id="{9A283F11-7AF5-E1B3-A3FE-7796ABFDD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670175" y="5591313"/>
            <a:ext cx="4673840" cy="730288"/>
          </a:xfrm>
          <a:prstGeom prst="roundRect">
            <a:avLst>
              <a:gd name="adj" fmla="val 29786"/>
            </a:avLst>
          </a:prstGeom>
        </p:spPr>
      </p:pic>
    </p:spTree>
    <p:extLst>
      <p:ext uri="{BB962C8B-B14F-4D97-AF65-F5344CB8AC3E}">
        <p14:creationId xmlns:p14="http://schemas.microsoft.com/office/powerpoint/2010/main" val="146850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677758B-1C30-BB4E-7E2E-AD2FDA648BD4}"/>
              </a:ext>
            </a:extLst>
          </p:cNvPr>
          <p:cNvSpPr txBox="1"/>
          <p:nvPr/>
        </p:nvSpPr>
        <p:spPr>
          <a:xfrm>
            <a:off x="-597300" y="344303"/>
            <a:ext cx="37133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A4FC047-D6E6-13BC-0405-C51BA5C1FDBD}"/>
              </a:ext>
            </a:extLst>
          </p:cNvPr>
          <p:cNvSpPr txBox="1"/>
          <p:nvPr/>
        </p:nvSpPr>
        <p:spPr>
          <a:xfrm>
            <a:off x="601403" y="1153499"/>
            <a:ext cx="1135681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dataset comes from </a:t>
            </a:r>
            <a:r>
              <a:rPr lang="en-US" sz="1700" b="0" i="0" u="none" strike="noStrike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Kaggle</a:t>
            </a:r>
            <a:r>
              <a:rPr lang="en-US" sz="17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consisting of multi-year data ranging from 2009 to 2018 separated into 10 different files.</a:t>
            </a:r>
          </a:p>
          <a:p>
            <a:pPr algn="l"/>
            <a:r>
              <a:rPr lang="en-US" sz="17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dataset has an average of 28 categories/features with a few million rows. 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34D688A-A768-5DDE-B678-2A49BEFBD553}"/>
              </a:ext>
            </a:extLst>
          </p:cNvPr>
          <p:cNvSpPr txBox="1"/>
          <p:nvPr/>
        </p:nvSpPr>
        <p:spPr>
          <a:xfrm>
            <a:off x="601403" y="1817547"/>
            <a:ext cx="11356818" cy="471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 workflow :</a:t>
            </a:r>
          </a:p>
          <a:p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missing values: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Cleaning the data set from various examples that contain missing information.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format change:</a:t>
            </a:r>
          </a:p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features will be difficult to exploratory and analyze for example dates 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codes that describe the airlines,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origin, and destination airports.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selection: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 modeled the problem in such a way that a late flight does not take into account features that are carried out during the flight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such as wheels off, wheels on, canceled flight,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the sample space: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Since the data set contains almost 7 million records, and in addition, since the information is not balanced at all,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 used the under-sampling method which means removing observations from the majority class such that the dataset will have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an equal number of observations for each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59">
        <p:fade/>
      </p:transition>
    </mc:Choice>
    <mc:Fallback xmlns="">
      <p:transition spd="med" advTm="1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14C80E6-14FA-E601-320F-FC64FC756B2A}"/>
              </a:ext>
            </a:extLst>
          </p:cNvPr>
          <p:cNvSpPr txBox="1"/>
          <p:nvPr/>
        </p:nvSpPr>
        <p:spPr>
          <a:xfrm>
            <a:off x="1149111" y="3742535"/>
            <a:ext cx="60929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 after performing all the above methods, the data set was very large and it contained, among other things, categorical features such as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rigin and destination.</a:t>
            </a:r>
          </a:p>
          <a:p>
            <a:pPr algn="l"/>
            <a:endParaRPr lang="en-US" sz="1600" b="0" i="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order not to work with a very large data set, I chose to work on a sub-sample containing all the flights of the </a:t>
            </a:r>
            <a:r>
              <a:rPr lang="en-U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Virgin America airline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to deal with the categorical features, I used the One Hot Encoding method.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62B89B5-EA54-B30A-DEF3-0C42A3FF997C}"/>
              </a:ext>
            </a:extLst>
          </p:cNvPr>
          <p:cNvSpPr txBox="1"/>
          <p:nvPr/>
        </p:nvSpPr>
        <p:spPr>
          <a:xfrm>
            <a:off x="878177" y="1063584"/>
            <a:ext cx="67587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Detecting </a:t>
            </a:r>
            <a:r>
              <a:rPr lang="en-US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multicollinearity:</a:t>
            </a:r>
          </a:p>
          <a:p>
            <a:r>
              <a:rPr lang="en-US" sz="160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Is a situation in which linear relationships between the explanatory</a:t>
            </a:r>
          </a:p>
          <a:p>
            <a:r>
              <a:rPr lang="en-US" sz="160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variables in the sample interfere with the estimation of regression.</a:t>
            </a:r>
          </a:p>
          <a:p>
            <a:r>
              <a:rPr lang="en-US" sz="160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Therefore, in order to hold the regression assumption, I removed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Planned Time and Air Time from the data set. </a:t>
            </a:r>
          </a:p>
        </p:txBody>
      </p:sp>
      <p:pic>
        <p:nvPicPr>
          <p:cNvPr id="18" name="מציין מיקום של תמונה 4">
            <a:extLst>
              <a:ext uri="{FF2B5EF4-FFF2-40B4-BE49-F238E27FC236}">
                <a16:creationId xmlns:a16="http://schemas.microsoft.com/office/drawing/2014/main" id="{7B38EC57-7803-A86B-368B-0785604C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242048" y="764652"/>
            <a:ext cx="4463781" cy="2350814"/>
          </a:xfrm>
          <a:prstGeom prst="roundRect">
            <a:avLst>
              <a:gd name="adj" fmla="val 20821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0" name="Elipse 17">
            <a:extLst>
              <a:ext uri="{FF2B5EF4-FFF2-40B4-BE49-F238E27FC236}">
                <a16:creationId xmlns:a16="http://schemas.microsoft.com/office/drawing/2014/main" id="{161DC25A-9E31-3EDE-FB42-0BB85F6375F4}"/>
              </a:ext>
            </a:extLst>
          </p:cNvPr>
          <p:cNvSpPr/>
          <p:nvPr/>
        </p:nvSpPr>
        <p:spPr>
          <a:xfrm rot="10073639" flipH="1">
            <a:off x="8571469" y="3909865"/>
            <a:ext cx="2479687" cy="2144889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99000">
                <a:srgbClr val="3236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17">
            <a:extLst>
              <a:ext uri="{FF2B5EF4-FFF2-40B4-BE49-F238E27FC236}">
                <a16:creationId xmlns:a16="http://schemas.microsoft.com/office/drawing/2014/main" id="{2118FCC5-9EEE-A13A-A603-2B4543150A07}"/>
              </a:ext>
            </a:extLst>
          </p:cNvPr>
          <p:cNvSpPr/>
          <p:nvPr/>
        </p:nvSpPr>
        <p:spPr>
          <a:xfrm rot="8287565" flipH="1">
            <a:off x="7952106" y="4026552"/>
            <a:ext cx="2194188" cy="1844214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100000">
                <a:srgbClr val="8EA2A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מציין מיקום של תמונה 12">
            <a:extLst>
              <a:ext uri="{FF2B5EF4-FFF2-40B4-BE49-F238E27FC236}">
                <a16:creationId xmlns:a16="http://schemas.microsoft.com/office/drawing/2014/main" id="{C4F4395A-AD6C-6378-D533-882E94DCA5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98" r="3398"/>
          <a:stretch>
            <a:fillRect/>
          </a:stretch>
        </p:blipFill>
        <p:spPr>
          <a:xfrm>
            <a:off x="8374128" y="3518929"/>
            <a:ext cx="2436685" cy="2509313"/>
          </a:xfrm>
          <a:prstGeom prst="roundRect">
            <a:avLst>
              <a:gd name="adj" fmla="val 12237"/>
            </a:avLst>
          </a:prstGeom>
        </p:spPr>
      </p:pic>
    </p:spTree>
    <p:extLst>
      <p:ext uri="{BB962C8B-B14F-4D97-AF65-F5344CB8AC3E}">
        <p14:creationId xmlns:p14="http://schemas.microsoft.com/office/powerpoint/2010/main" val="32071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17">
            <a:extLst>
              <a:ext uri="{FF2B5EF4-FFF2-40B4-BE49-F238E27FC236}">
                <a16:creationId xmlns:a16="http://schemas.microsoft.com/office/drawing/2014/main" id="{9F28B999-9115-B608-3119-43CDFB0F5266}"/>
              </a:ext>
            </a:extLst>
          </p:cNvPr>
          <p:cNvSpPr/>
          <p:nvPr/>
        </p:nvSpPr>
        <p:spPr>
          <a:xfrm rot="13972810" flipH="1">
            <a:off x="8314507" y="2360045"/>
            <a:ext cx="2437227" cy="2471979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 t="-13000" r="-8000"/>
            </a:stretch>
          </a:blipFill>
          <a:ln>
            <a:noFill/>
          </a:ln>
          <a:effectLst>
            <a:reflection stA="99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466C6BB-2B06-43F6-43DA-4929C153998F}"/>
              </a:ext>
            </a:extLst>
          </p:cNvPr>
          <p:cNvSpPr txBox="1"/>
          <p:nvPr/>
        </p:nvSpPr>
        <p:spPr>
          <a:xfrm>
            <a:off x="-876535" y="329281"/>
            <a:ext cx="91210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EDCBAF8-87B4-8D7D-FA4A-B29453DF0E66}"/>
              </a:ext>
            </a:extLst>
          </p:cNvPr>
          <p:cNvSpPr txBox="1"/>
          <p:nvPr/>
        </p:nvSpPr>
        <p:spPr>
          <a:xfrm>
            <a:off x="601403" y="1079757"/>
            <a:ext cx="11356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cleaning the data set, I did research on the new data set and tried to answer the following questions: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DE30AEC-0D28-F1CA-8B98-85BF05E8E630}"/>
              </a:ext>
            </a:extLst>
          </p:cNvPr>
          <p:cNvSpPr txBox="1"/>
          <p:nvPr/>
        </p:nvSpPr>
        <p:spPr>
          <a:xfrm>
            <a:off x="608812" y="1784066"/>
            <a:ext cx="6316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. At which airports were the most flight delays made?</a:t>
            </a:r>
          </a:p>
          <a:p>
            <a:br>
              <a:rPr lang="en-US" dirty="0"/>
            </a:br>
            <a:endParaRPr lang="he-IL" dirty="0"/>
          </a:p>
        </p:txBody>
      </p:sp>
      <p:sp>
        <p:nvSpPr>
          <p:cNvPr id="16" name="Elipse 17">
            <a:extLst>
              <a:ext uri="{FF2B5EF4-FFF2-40B4-BE49-F238E27FC236}">
                <a16:creationId xmlns:a16="http://schemas.microsoft.com/office/drawing/2014/main" id="{4E141808-B6F8-E94C-F8DD-FBB3CB4C080E}"/>
              </a:ext>
            </a:extLst>
          </p:cNvPr>
          <p:cNvSpPr/>
          <p:nvPr/>
        </p:nvSpPr>
        <p:spPr>
          <a:xfrm rot="10073639" flipH="1">
            <a:off x="8081401" y="2164191"/>
            <a:ext cx="2479687" cy="2144889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99000">
                <a:srgbClr val="3236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7">
            <a:extLst>
              <a:ext uri="{FF2B5EF4-FFF2-40B4-BE49-F238E27FC236}">
                <a16:creationId xmlns:a16="http://schemas.microsoft.com/office/drawing/2014/main" id="{6D4B6128-7F42-3EB7-7DA4-75DF415BFFD9}"/>
              </a:ext>
            </a:extLst>
          </p:cNvPr>
          <p:cNvSpPr/>
          <p:nvPr/>
        </p:nvSpPr>
        <p:spPr>
          <a:xfrm rot="8287565" flipH="1">
            <a:off x="7462038" y="2280878"/>
            <a:ext cx="2194188" cy="1844214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100000">
                <a:srgbClr val="8EA2A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מציין מיקום של תמונה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542DA1CF-D46F-41DE-933A-3C5FCDBD32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1765267" y="2460150"/>
            <a:ext cx="8660918" cy="3783405"/>
          </a:xfrm>
        </p:spPr>
      </p:pic>
    </p:spTree>
    <p:extLst>
      <p:ext uri="{BB962C8B-B14F-4D97-AF65-F5344CB8AC3E}">
        <p14:creationId xmlns:p14="http://schemas.microsoft.com/office/powerpoint/2010/main" val="4621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F9E24EA-B182-AF87-02D3-685DF2914F0B}"/>
              </a:ext>
            </a:extLst>
          </p:cNvPr>
          <p:cNvSpPr txBox="1"/>
          <p:nvPr/>
        </p:nvSpPr>
        <p:spPr>
          <a:xfrm>
            <a:off x="798945" y="919080"/>
            <a:ext cx="1046018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 . In which months should fly?</a:t>
            </a:r>
          </a:p>
          <a:p>
            <a:pPr algn="l"/>
            <a:r>
              <a:rPr lang="en-US" sz="15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For this question, I have ordered the data in such a way to describe to us which is the best month to fly,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5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month will contain the lowest amount of late flights.</a:t>
            </a:r>
          </a:p>
          <a:p>
            <a:pPr algn="l"/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/>
            </a:br>
            <a:endParaRPr lang="en-US" i="0" dirty="0">
              <a:effectLst/>
              <a:latin typeface="-apple-system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23530F3-7390-7739-8B22-0569BBFEC702}"/>
              </a:ext>
            </a:extLst>
          </p:cNvPr>
          <p:cNvSpPr txBox="1"/>
          <p:nvPr/>
        </p:nvSpPr>
        <p:spPr>
          <a:xfrm>
            <a:off x="798945" y="3784862"/>
            <a:ext cx="104601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. On which day should fly?</a:t>
            </a:r>
          </a:p>
          <a:p>
            <a:pPr algn="l"/>
            <a:r>
              <a:rPr lang="en-US" sz="15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Once we have found the month with the minimum number of delays in landings, it remains to be seen on which day it is</a:t>
            </a:r>
          </a:p>
          <a:p>
            <a:pPr algn="l"/>
            <a:r>
              <a:rPr lang="en-US" sz="15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worthwhile to fly in that month.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/>
            </a:br>
            <a:endParaRPr lang="en-US" i="0" dirty="0">
              <a:effectLst/>
              <a:latin typeface="-apple-system"/>
            </a:endParaRPr>
          </a:p>
        </p:txBody>
      </p:sp>
      <p:sp>
        <p:nvSpPr>
          <p:cNvPr id="27" name="Elipse 17">
            <a:extLst>
              <a:ext uri="{FF2B5EF4-FFF2-40B4-BE49-F238E27FC236}">
                <a16:creationId xmlns:a16="http://schemas.microsoft.com/office/drawing/2014/main" id="{DAE7E229-ABDB-7CE1-661B-53BDF9489EFB}"/>
              </a:ext>
            </a:extLst>
          </p:cNvPr>
          <p:cNvSpPr/>
          <p:nvPr/>
        </p:nvSpPr>
        <p:spPr>
          <a:xfrm rot="10073639" flipH="1">
            <a:off x="7537213" y="4808442"/>
            <a:ext cx="2152792" cy="157998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99000">
                <a:srgbClr val="3236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17">
            <a:extLst>
              <a:ext uri="{FF2B5EF4-FFF2-40B4-BE49-F238E27FC236}">
                <a16:creationId xmlns:a16="http://schemas.microsoft.com/office/drawing/2014/main" id="{FEB001E7-37DA-0BB1-A95D-01648B2785E5}"/>
              </a:ext>
            </a:extLst>
          </p:cNvPr>
          <p:cNvSpPr/>
          <p:nvPr/>
        </p:nvSpPr>
        <p:spPr>
          <a:xfrm rot="8287565" flipH="1">
            <a:off x="7694770" y="4824891"/>
            <a:ext cx="1776101" cy="1441366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100000">
                <a:srgbClr val="8EA2A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6" name="מציין מיקום של תמונה 4">
            <a:extLst>
              <a:ext uri="{FF2B5EF4-FFF2-40B4-BE49-F238E27FC236}">
                <a16:creationId xmlns:a16="http://schemas.microsoft.com/office/drawing/2014/main" id="{CAB7AFBE-0A7C-B5B6-539B-4F35EBC4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844265" y="4742995"/>
            <a:ext cx="6503469" cy="1423792"/>
          </a:xfrm>
          <a:prstGeom prst="roundRect">
            <a:avLst>
              <a:gd name="adj" fmla="val 20821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9" name="Elipse 17">
            <a:extLst>
              <a:ext uri="{FF2B5EF4-FFF2-40B4-BE49-F238E27FC236}">
                <a16:creationId xmlns:a16="http://schemas.microsoft.com/office/drawing/2014/main" id="{55B1FB27-03C3-D4E5-7C45-4E2A08BFAF5C}"/>
              </a:ext>
            </a:extLst>
          </p:cNvPr>
          <p:cNvSpPr/>
          <p:nvPr/>
        </p:nvSpPr>
        <p:spPr>
          <a:xfrm rot="5400000" flipH="1">
            <a:off x="2625088" y="1744641"/>
            <a:ext cx="1534113" cy="1834605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99000">
                <a:srgbClr val="3236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17">
            <a:extLst>
              <a:ext uri="{FF2B5EF4-FFF2-40B4-BE49-F238E27FC236}">
                <a16:creationId xmlns:a16="http://schemas.microsoft.com/office/drawing/2014/main" id="{9B52AFFB-0F43-D0D2-D977-BBAFB8ED9678}"/>
              </a:ext>
            </a:extLst>
          </p:cNvPr>
          <p:cNvSpPr/>
          <p:nvPr/>
        </p:nvSpPr>
        <p:spPr>
          <a:xfrm rot="8287565" flipH="1">
            <a:off x="2504093" y="2081189"/>
            <a:ext cx="1776101" cy="1441366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100000">
                <a:srgbClr val="8EA2A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8" name="מציין מיקום של תמונה 7">
            <a:extLst>
              <a:ext uri="{FF2B5EF4-FFF2-40B4-BE49-F238E27FC236}">
                <a16:creationId xmlns:a16="http://schemas.microsoft.com/office/drawing/2014/main" id="{858E5328-2C97-8F72-C9A2-4D634402FB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19" y="1938247"/>
            <a:ext cx="6340426" cy="1371485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814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FAEADA8-DFE8-AED1-CCC9-D397DA626658}"/>
              </a:ext>
            </a:extLst>
          </p:cNvPr>
          <p:cNvSpPr txBox="1"/>
          <p:nvPr/>
        </p:nvSpPr>
        <p:spPr>
          <a:xfrm>
            <a:off x="798945" y="919080"/>
            <a:ext cx="104601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 . Does a delay in departure effects on delay in Arrival?</a:t>
            </a:r>
          </a:p>
          <a:p>
            <a:pPr algn="l"/>
            <a:r>
              <a:rPr lang="en-US" sz="15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For this question, I used a diagram that illustrates the differences between flight delays on departure and flight delays</a:t>
            </a:r>
          </a:p>
          <a:p>
            <a:pPr algn="l"/>
            <a:r>
              <a:rPr lang="en-US" sz="15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on arrival according to Virgin America.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/>
            </a:br>
            <a:endParaRPr lang="en-US" i="0" dirty="0">
              <a:effectLst/>
              <a:latin typeface="-apple-system"/>
            </a:endParaRPr>
          </a:p>
        </p:txBody>
      </p:sp>
      <p:sp>
        <p:nvSpPr>
          <p:cNvPr id="11" name="Elipse 17">
            <a:extLst>
              <a:ext uri="{FF2B5EF4-FFF2-40B4-BE49-F238E27FC236}">
                <a16:creationId xmlns:a16="http://schemas.microsoft.com/office/drawing/2014/main" id="{CA945338-B747-D6D6-9068-C43FD029AA77}"/>
              </a:ext>
            </a:extLst>
          </p:cNvPr>
          <p:cNvSpPr/>
          <p:nvPr/>
        </p:nvSpPr>
        <p:spPr>
          <a:xfrm rot="10073639" flipH="1">
            <a:off x="9198312" y="5719877"/>
            <a:ext cx="3075736" cy="2703177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99000">
                <a:srgbClr val="3236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7">
            <a:extLst>
              <a:ext uri="{FF2B5EF4-FFF2-40B4-BE49-F238E27FC236}">
                <a16:creationId xmlns:a16="http://schemas.microsoft.com/office/drawing/2014/main" id="{5726EC2A-F640-9189-0E63-578BB2EEBA11}"/>
              </a:ext>
            </a:extLst>
          </p:cNvPr>
          <p:cNvSpPr/>
          <p:nvPr/>
        </p:nvSpPr>
        <p:spPr>
          <a:xfrm rot="8287565" flipH="1">
            <a:off x="10149029" y="5057475"/>
            <a:ext cx="2401008" cy="2982725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100000">
                <a:srgbClr val="8EA2A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מציין מיקום של תמונה 4">
            <a:extLst>
              <a:ext uri="{FF2B5EF4-FFF2-40B4-BE49-F238E27FC236}">
                <a16:creationId xmlns:a16="http://schemas.microsoft.com/office/drawing/2014/main" id="{9ADFDC08-817F-69E7-A81F-58B8AAC5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61905" y="2241623"/>
            <a:ext cx="7934260" cy="1489973"/>
          </a:xfrm>
          <a:prstGeom prst="roundRect">
            <a:avLst>
              <a:gd name="adj" fmla="val 20821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50E024FD-B08A-D260-42C8-252A9BDCD4FC}"/>
              </a:ext>
            </a:extLst>
          </p:cNvPr>
          <p:cNvSpPr txBox="1"/>
          <p:nvPr/>
        </p:nvSpPr>
        <p:spPr>
          <a:xfrm>
            <a:off x="1220028" y="4235243"/>
            <a:ext cx="106472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can be seen from the diagram above, the number of delays in departure delay is much greater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then the number of delays in landings, it can be concluded that the airline reduces airtime for flights that have been delayed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 their departure to get on time.</a:t>
            </a: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7">
            <a:extLst>
              <a:ext uri="{FF2B5EF4-FFF2-40B4-BE49-F238E27FC236}">
                <a16:creationId xmlns:a16="http://schemas.microsoft.com/office/drawing/2014/main" id="{CFBF05BE-1982-A545-CA43-92F6F78D2C7C}"/>
              </a:ext>
            </a:extLst>
          </p:cNvPr>
          <p:cNvSpPr/>
          <p:nvPr/>
        </p:nvSpPr>
        <p:spPr>
          <a:xfrm rot="8600533" flipH="1">
            <a:off x="10377371" y="5826618"/>
            <a:ext cx="2426451" cy="1980710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99000">
                <a:srgbClr val="3236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17">
            <a:extLst>
              <a:ext uri="{FF2B5EF4-FFF2-40B4-BE49-F238E27FC236}">
                <a16:creationId xmlns:a16="http://schemas.microsoft.com/office/drawing/2014/main" id="{33E47612-AC65-F8FE-57B3-7DAAEB0E69C8}"/>
              </a:ext>
            </a:extLst>
          </p:cNvPr>
          <p:cNvSpPr/>
          <p:nvPr/>
        </p:nvSpPr>
        <p:spPr>
          <a:xfrm rot="10073639" flipH="1">
            <a:off x="9751873" y="5789123"/>
            <a:ext cx="2479687" cy="2144889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99000">
                <a:srgbClr val="3236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17">
            <a:extLst>
              <a:ext uri="{FF2B5EF4-FFF2-40B4-BE49-F238E27FC236}">
                <a16:creationId xmlns:a16="http://schemas.microsoft.com/office/drawing/2014/main" id="{32675F57-050B-BBB8-5410-7EB5B4087C45}"/>
              </a:ext>
            </a:extLst>
          </p:cNvPr>
          <p:cNvSpPr/>
          <p:nvPr/>
        </p:nvSpPr>
        <p:spPr>
          <a:xfrm rot="8287565" flipH="1">
            <a:off x="9754468" y="6201312"/>
            <a:ext cx="2194188" cy="1844214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>
                  <a:alpha val="60000"/>
                  <a:lumMod val="0"/>
                  <a:lumOff val="100000"/>
                </a:srgbClr>
              </a:gs>
              <a:gs pos="100000">
                <a:srgbClr val="8EA2A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6FDD0E7-E6DB-3773-DF0F-2604B3C935F6}"/>
              </a:ext>
            </a:extLst>
          </p:cNvPr>
          <p:cNvSpPr txBox="1"/>
          <p:nvPr/>
        </p:nvSpPr>
        <p:spPr>
          <a:xfrm>
            <a:off x="0" y="384058"/>
            <a:ext cx="37133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4400" b="1" dirty="0">
                <a:solidFill>
                  <a:srgbClr val="3E41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es-ES" sz="4400" b="1" dirty="0">
                <a:solidFill>
                  <a:srgbClr val="3E4159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C3D33AB-4D7A-D981-78CE-9267044E77D3}"/>
              </a:ext>
            </a:extLst>
          </p:cNvPr>
          <p:cNvSpPr txBox="1"/>
          <p:nvPr/>
        </p:nvSpPr>
        <p:spPr>
          <a:xfrm>
            <a:off x="601403" y="1153499"/>
            <a:ext cx="11356818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performing pre-processing and exploratory </a:t>
            </a:r>
            <a:r>
              <a:rPr lang="en-US" sz="1600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data set I used different models in machine learning that will predict whether a flight is delayed or not.</a:t>
            </a:r>
            <a:endParaRPr lang="he-IL" sz="1600" dirty="0">
              <a:solidFill>
                <a:srgbClr val="2429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 set was split into two groups, one is the training set </a:t>
            </a:r>
            <a:r>
              <a:rPr lang="he-IL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contains about 70 percent of the data set, and the other is the test set </a:t>
            </a:r>
            <a:r>
              <a:rPr lang="he-IL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contains about 30 percent of the data set.</a:t>
            </a:r>
          </a:p>
          <a:p>
            <a:pPr algn="l"/>
            <a:endParaRPr lang="en-US" sz="1700" b="0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0F617ED2-5025-1B78-1C68-D9CAA815E788}"/>
                  </a:ext>
                </a:extLst>
              </p:cNvPr>
              <p:cNvSpPr txBox="1"/>
              <p:nvPr/>
            </p:nvSpPr>
            <p:spPr>
              <a:xfrm>
                <a:off x="601403" y="2589728"/>
                <a:ext cx="10611094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Logistic Regression :</a:t>
                </a:r>
              </a:p>
              <a:p>
                <a:endParaRPr lang="en-US" dirty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6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logistic regression </a:t>
                </a:r>
                <a:r>
                  <a:rPr lang="en-US" sz="16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model predicts a dependent data variable by analyzing the relationship between one or more</a:t>
                </a:r>
              </a:p>
              <a:p>
                <a:r>
                  <a:rPr lang="en-US" sz="16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existing independent variables.</a:t>
                </a:r>
                <a:r>
                  <a:rPr lang="he-IL" sz="1600" b="0" i="0" dirty="0">
                    <a:solidFill>
                      <a:srgbClr val="FFFFFF"/>
                    </a:solidFill>
                    <a:effectLst/>
                    <a:latin typeface="Roboto" panose="02000000000000000000" pitchFamily="2" charset="0"/>
                  </a:rPr>
                  <a:t>שמת </a:t>
                </a:r>
                <a:endParaRPr lang="he-IL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</a:endParaRPr>
              </a:p>
              <a:p>
                <a:pPr algn="l" rtl="0"/>
                <a:r>
                  <a:rPr lang="en-US" sz="16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activation function of the model is </a:t>
                </a:r>
                <a:r>
                  <a:rPr lang="en-US" sz="1600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Sigmoid</a:t>
                </a:r>
                <a:r>
                  <a:rPr lang="en-US" sz="16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which reduces the output of the model to a range of results between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0F617ED2-5025-1B78-1C68-D9CAA81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03" y="2589728"/>
                <a:ext cx="10611094" cy="1631216"/>
              </a:xfrm>
              <a:prstGeom prst="rect">
                <a:avLst/>
              </a:prstGeom>
              <a:blipFill>
                <a:blip r:embed="rId2"/>
                <a:stretch>
                  <a:fillRect l="-517" t="-22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מציין מיקום של תמונה 4">
            <a:extLst>
              <a:ext uri="{FF2B5EF4-FFF2-40B4-BE49-F238E27FC236}">
                <a16:creationId xmlns:a16="http://schemas.microsoft.com/office/drawing/2014/main" id="{7A1172C7-7976-8F48-226B-346BBB1E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957441" y="4091008"/>
            <a:ext cx="3571094" cy="2494383"/>
          </a:xfrm>
          <a:prstGeom prst="roundRect">
            <a:avLst>
              <a:gd name="adj" fmla="val 3735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1" name="מציין מיקום של תמונה 4">
            <a:extLst>
              <a:ext uri="{FF2B5EF4-FFF2-40B4-BE49-F238E27FC236}">
                <a16:creationId xmlns:a16="http://schemas.microsoft.com/office/drawing/2014/main" id="{BA50EE4F-1886-957E-5F85-877BF4B55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5823321" y="4534396"/>
            <a:ext cx="4380322" cy="1375974"/>
          </a:xfrm>
          <a:prstGeom prst="roundRect">
            <a:avLst>
              <a:gd name="adj" fmla="val 13989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9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D2A5D3A-8EB6-9C24-1EF1-1B5D95407B40}"/>
              </a:ext>
            </a:extLst>
          </p:cNvPr>
          <p:cNvSpPr txBox="1"/>
          <p:nvPr/>
        </p:nvSpPr>
        <p:spPr>
          <a:xfrm>
            <a:off x="382742" y="653545"/>
            <a:ext cx="3621087" cy="256993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 (MLP) :</a:t>
            </a:r>
          </a:p>
          <a:p>
            <a:endParaRPr lang="en-US" sz="13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feedforward artificial neural network generates a set of outputs from a set of inputs. An mlp is characterized by several layers of input nodes connected as a directed graph between the input and output layers. </a:t>
            </a:r>
          </a:p>
          <a:p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architecture of the network contains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layers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one with the size of 128 neurons and the other with the size of 63 neurons, the activation function in all layers is the Relu function.</a:t>
            </a:r>
          </a:p>
        </p:txBody>
      </p:sp>
      <p:pic>
        <p:nvPicPr>
          <p:cNvPr id="3" name="מציין מיקום של תמונה 4">
            <a:extLst>
              <a:ext uri="{FF2B5EF4-FFF2-40B4-BE49-F238E27FC236}">
                <a16:creationId xmlns:a16="http://schemas.microsoft.com/office/drawing/2014/main" id="{2BB2D931-04E6-DD82-1101-178AE64F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9030" y="3308679"/>
            <a:ext cx="2727380" cy="1905055"/>
          </a:xfrm>
          <a:prstGeom prst="roundRect">
            <a:avLst>
              <a:gd name="adj" fmla="val 3735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4" name="מציין מיקום של תמונה 4">
            <a:extLst>
              <a:ext uri="{FF2B5EF4-FFF2-40B4-BE49-F238E27FC236}">
                <a16:creationId xmlns:a16="http://schemas.microsoft.com/office/drawing/2014/main" id="{BEC10262-08D7-2C45-1643-5322AA3A7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53014" y="5362298"/>
            <a:ext cx="3080542" cy="966445"/>
          </a:xfrm>
          <a:prstGeom prst="roundRect">
            <a:avLst>
              <a:gd name="adj" fmla="val 13989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8468E37D-2C4B-21FE-C824-5F5302ADC9C8}"/>
                  </a:ext>
                </a:extLst>
              </p:cNvPr>
              <p:cNvSpPr txBox="1"/>
              <p:nvPr/>
            </p:nvSpPr>
            <p:spPr>
              <a:xfrm>
                <a:off x="4442542" y="653545"/>
                <a:ext cx="3151836" cy="2292935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 nearest neighbors (KNN) :</a:t>
                </a:r>
              </a:p>
              <a:p>
                <a:endParaRPr lang="en-US" dirty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300" b="0" i="0" dirty="0">
                    <a:solidFill>
                      <a:srgbClr val="292929"/>
                    </a:solidFill>
                    <a:effectLst/>
                    <a:latin typeface="charter"/>
                  </a:rPr>
                  <a:t>An algorithm that assumes that similar things exist nearby. In other words, similar things are near to each other.</a:t>
                </a:r>
              </a:p>
              <a:p>
                <a:endParaRPr 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3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r>
                      <a:rPr lang="en-US" sz="13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3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r>
                      <a:rPr lang="en-US" sz="13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KNN is a parameter that refers to the number of nearest neighbors to include in the majority of the voting process.</a:t>
                </a:r>
              </a:p>
              <a:p>
                <a:r>
                  <a:rPr 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model use k as </a:t>
                </a:r>
                <a:r>
                  <a:rPr lang="en-US" sz="13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 neighbors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8468E37D-2C4B-21FE-C824-5F5302ADC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42" y="653545"/>
                <a:ext cx="3151836" cy="2292935"/>
              </a:xfrm>
              <a:prstGeom prst="rect">
                <a:avLst/>
              </a:prstGeom>
              <a:blipFill>
                <a:blip r:embed="rId4"/>
                <a:stretch>
                  <a:fillRect l="-1741" t="-532" b="-37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מציין מיקום של תמונה 4">
            <a:extLst>
              <a:ext uri="{FF2B5EF4-FFF2-40B4-BE49-F238E27FC236}">
                <a16:creationId xmlns:a16="http://schemas.microsoft.com/office/drawing/2014/main" id="{29F82483-2AEE-FFF5-81ED-3A2893FD48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54" b="754"/>
          <a:stretch/>
        </p:blipFill>
        <p:spPr>
          <a:xfrm>
            <a:off x="4567214" y="3290925"/>
            <a:ext cx="2727382" cy="1905056"/>
          </a:xfrm>
          <a:prstGeom prst="roundRect">
            <a:avLst>
              <a:gd name="adj" fmla="val 3735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7" name="מציין מיקום של תמונה 4">
            <a:extLst>
              <a:ext uri="{FF2B5EF4-FFF2-40B4-BE49-F238E27FC236}">
                <a16:creationId xmlns:a16="http://schemas.microsoft.com/office/drawing/2014/main" id="{FB461FFC-3B43-5628-CAFA-6AE7B8D3F6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88" r="1788"/>
          <a:stretch/>
        </p:blipFill>
        <p:spPr>
          <a:xfrm>
            <a:off x="4433926" y="5362302"/>
            <a:ext cx="3080542" cy="966445"/>
          </a:xfrm>
          <a:prstGeom prst="roundRect">
            <a:avLst>
              <a:gd name="adj" fmla="val 13989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E6B9A3F-6909-F8C8-3E68-C0F4112C34B2}"/>
              </a:ext>
            </a:extLst>
          </p:cNvPr>
          <p:cNvSpPr txBox="1"/>
          <p:nvPr/>
        </p:nvSpPr>
        <p:spPr>
          <a:xfrm>
            <a:off x="8458446" y="653545"/>
            <a:ext cx="3309399" cy="172354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Forrest :</a:t>
            </a:r>
          </a:p>
          <a:p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A random forest is a meta estimator that fits a number of decision tree classifiers on various sub-samples of the dataset and uses averaging to improve the predictive accuracy and control over-fitting. 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מציין מיקום של תמונה 4">
            <a:extLst>
              <a:ext uri="{FF2B5EF4-FFF2-40B4-BE49-F238E27FC236}">
                <a16:creationId xmlns:a16="http://schemas.microsoft.com/office/drawing/2014/main" id="{E7060113-2A34-7D92-FE50-8538D0FCFD7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576808" y="3276747"/>
            <a:ext cx="2727382" cy="1905056"/>
          </a:xfrm>
          <a:prstGeom prst="roundRect">
            <a:avLst>
              <a:gd name="adj" fmla="val 3735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0" name="מציין מיקום של תמונה 4">
            <a:extLst>
              <a:ext uri="{FF2B5EF4-FFF2-40B4-BE49-F238E27FC236}">
                <a16:creationId xmlns:a16="http://schemas.microsoft.com/office/drawing/2014/main" id="{34E328B7-BB71-3B9A-DC78-52FEC71AF2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392" r="1392"/>
          <a:stretch/>
        </p:blipFill>
        <p:spPr>
          <a:xfrm>
            <a:off x="8458446" y="5371174"/>
            <a:ext cx="3080542" cy="966445"/>
          </a:xfrm>
          <a:prstGeom prst="roundRect">
            <a:avLst>
              <a:gd name="adj" fmla="val 13989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75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AC8C06E-95FA-F4AC-EF4D-B5C207A86496}"/>
              </a:ext>
            </a:extLst>
          </p:cNvPr>
          <p:cNvSpPr txBox="1"/>
          <p:nvPr/>
        </p:nvSpPr>
        <p:spPr>
          <a:xfrm>
            <a:off x="142042" y="603957"/>
            <a:ext cx="103513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Predict Flight departure delay in minutes:</a:t>
            </a:r>
          </a:p>
          <a:p>
            <a:pPr algn="ctr">
              <a:spcAft>
                <a:spcPts val="1200"/>
              </a:spcAft>
            </a:pPr>
            <a:endParaRPr lang="es-ES" sz="4400" b="1" dirty="0">
              <a:solidFill>
                <a:srgbClr val="3E4159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7B2F626-2F44-6F3B-BE0C-15C6A658D444}"/>
              </a:ext>
            </a:extLst>
          </p:cNvPr>
          <p:cNvSpPr txBox="1"/>
          <p:nvPr/>
        </p:nvSpPr>
        <p:spPr>
          <a:xfrm>
            <a:off x="467490" y="1477031"/>
            <a:ext cx="109866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will now present a new problem, a regression problem whereby we would like to predict the number of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minutes of flight delays during departure.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Thus our dependent variable becomes </a:t>
            </a: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Departure Delay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 and since we are dealing with a numerical value prediction problem we will use a linear regression model which looks for the different relationships between the independent variables and the dependent variable.</a:t>
            </a: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1281F65-FDB6-21C2-3A35-575D78C8772A}"/>
              </a:ext>
            </a:extLst>
          </p:cNvPr>
          <p:cNvSpPr txBox="1"/>
          <p:nvPr/>
        </p:nvSpPr>
        <p:spPr>
          <a:xfrm>
            <a:off x="467489" y="3231639"/>
            <a:ext cx="10700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The model I chose to use is linear regression, in addition, I checked again whether there is a high correlation between the various features in the data set and I found that the feature </a:t>
            </a:r>
            <a:r>
              <a:rPr lang="he-IL" sz="1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greatly affects the rest of the data, so I chose to remove it from the data set.</a:t>
            </a:r>
          </a:p>
        </p:txBody>
      </p:sp>
      <p:pic>
        <p:nvPicPr>
          <p:cNvPr id="16" name="מציין מיקום של תמונה 4">
            <a:extLst>
              <a:ext uri="{FF2B5EF4-FFF2-40B4-BE49-F238E27FC236}">
                <a16:creationId xmlns:a16="http://schemas.microsoft.com/office/drawing/2014/main" id="{6BC01EBC-889C-AF22-57C6-F1187782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583232" y="4128833"/>
            <a:ext cx="4755169" cy="2504271"/>
          </a:xfrm>
          <a:prstGeom prst="roundRect">
            <a:avLst>
              <a:gd name="adj" fmla="val 3735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08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1089</Words>
  <Application>Microsoft Office PowerPoint</Application>
  <PresentationFormat>מסך רחב</PresentationFormat>
  <Paragraphs>91</Paragraphs>
  <Slides>10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Cambria Math</vt:lpstr>
      <vt:lpstr>charter</vt:lpstr>
      <vt:lpstr>Consolas</vt:lpstr>
      <vt:lpstr>Roboto</vt:lpstr>
      <vt:lpstr>Tema de Office</vt:lpstr>
      <vt:lpstr>Diseño personalizado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דולב אבוחצירא</cp:lastModifiedBy>
  <cp:revision>159</cp:revision>
  <dcterms:created xsi:type="dcterms:W3CDTF">2019-06-04T18:27:26Z</dcterms:created>
  <dcterms:modified xsi:type="dcterms:W3CDTF">2022-07-24T11:47:10Z</dcterms:modified>
</cp:coreProperties>
</file>