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2" r:id="rId9"/>
    <p:sldId id="263" r:id="rId10"/>
    <p:sldId id="265" r:id="rId11"/>
    <p:sldId id="266" r:id="rId12"/>
    <p:sldId id="280" r:id="rId13"/>
    <p:sldId id="281" r:id="rId14"/>
    <p:sldId id="282" r:id="rId15"/>
    <p:sldId id="267" r:id="rId16"/>
    <p:sldId id="268" r:id="rId17"/>
    <p:sldId id="269" r:id="rId18"/>
    <p:sldId id="274" r:id="rId19"/>
    <p:sldId id="275" r:id="rId20"/>
    <p:sldId id="276" r:id="rId21"/>
    <p:sldId id="271" r:id="rId22"/>
    <p:sldId id="272" r:id="rId23"/>
    <p:sldId id="273" r:id="rId24"/>
    <p:sldId id="270" r:id="rId25"/>
    <p:sldId id="278" r:id="rId26"/>
    <p:sldId id="277" r:id="rId27"/>
    <p:sldId id="279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97" autoAdjust="0"/>
  </p:normalViewPr>
  <p:slideViewPr>
    <p:cSldViewPr snapToGrid="0" showGuides="1">
      <p:cViewPr>
        <p:scale>
          <a:sx n="75" d="100"/>
          <a:sy n="75" d="100"/>
        </p:scale>
        <p:origin x="739" y="1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2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0762D-AD0D-4A73-BB16-228434B34085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7C176-6642-4AD7-8654-DBC05249A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94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Binder protocol </a:t>
            </a:r>
            <a:r>
              <a:rPr lang="ko-KR" altLang="en-US" dirty="0"/>
              <a:t>설명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7C176-6642-4AD7-8654-DBC05249A6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500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Client_connect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7C176-6642-4AD7-8654-DBC05249A64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305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Client_send</a:t>
            </a:r>
            <a:r>
              <a:rPr lang="en-US" altLang="ko-KR" dirty="0"/>
              <a:t> -&gt; </a:t>
            </a:r>
            <a:r>
              <a:rPr lang="ko-KR" altLang="en-US" dirty="0"/>
              <a:t>소켓으로 연결된 클라이언트로 데이터 전송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7C176-6642-4AD7-8654-DBC05249A64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271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6033B-3323-4D2C-B0B9-2AE15A1DC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1CF6E7-638D-4FF7-8EF7-AD8E5AE67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551FDA-1B28-4588-9720-4D084E388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00F3-B518-4015-AB38-CA14A73ECCAE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BF1F30-CB20-43CE-BAAF-5ECA3979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01161E-2A2E-457A-B0F9-4626B3CF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C683-97B6-41EF-A490-FCC52656E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07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22922-6F8E-473B-AEED-902A6383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33B61B-611B-4EE9-B55D-4F5B20668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F87E7A-D9AA-49A5-8DC1-67F9860F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00F3-B518-4015-AB38-CA14A73ECCAE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2C5E2-AFFC-47F4-A770-54F1AD53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E0C88E-C857-4B2E-B913-8E392A21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C683-97B6-41EF-A490-FCC52656E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6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91F017-B76D-446D-8C17-706C5143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B131E1-EE0B-4E80-B040-2D327D6F7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3A6122-8D2D-4B02-8719-F809C7590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00F3-B518-4015-AB38-CA14A73ECCAE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2F8A1-CFB2-4EED-989D-54F4944DC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E5DD16-BBBF-443C-9B82-9A05BD6D8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C683-97B6-41EF-A490-FCC52656E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77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34E8F-8546-4314-9D31-BC1BD0B2C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236B26-9D6C-477E-B9D8-13D9DF8ED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289E3-868C-40A8-A463-E2E4EEDA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00F3-B518-4015-AB38-CA14A73ECCAE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8FD46C-74AF-4031-BD93-C33D23E73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6EA4E6-9821-42D7-95E9-52846E53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C683-97B6-41EF-A490-FCC52656E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11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324B5-AF5D-491C-9D19-F6F6B750C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A7AE19-A7F4-4BD8-A576-4C7CB8E07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28F39E-BE39-4058-A433-AC14018E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00F3-B518-4015-AB38-CA14A73ECCAE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C50C0D-2278-4BFA-A9FB-204270709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4667AB-3B98-45C0-95E1-332FE8E5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C683-97B6-41EF-A490-FCC52656E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4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92587-6EDB-44F7-A1A8-B92911677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2DC03-CF01-4856-ABA1-ADEDE6F61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4206D6-BCAB-45B4-962C-4DB638D55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74461A-B078-4AD3-B74A-7E328B65C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00F3-B518-4015-AB38-CA14A73ECCAE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A4906E-E226-42E9-BE8A-9DF254440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FC1823-A67B-4636-A6BB-1656E2CD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C683-97B6-41EF-A490-FCC52656E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21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573AC-43D1-434E-98CD-E5318CB24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9DE059-054C-43BD-85A6-701A73C8F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648798-F38B-4CFB-92AF-54127D679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F1CBA7-688F-490E-B4FE-C76608EC6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8F34DA-D9D1-4F10-8DE4-58BEF8C7D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EDB229-76A2-436B-8343-A0B7DE50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00F3-B518-4015-AB38-CA14A73ECCAE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2B9592-CB8E-4CFE-B0E4-250FCCBD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BCCAAA-80EF-4649-82C7-BF038CEA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C683-97B6-41EF-A490-FCC52656E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7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8DC62-2257-46DF-829C-0EAB900A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C278A6-E167-4906-9F2B-996EB807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00F3-B518-4015-AB38-CA14A73ECCAE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E9E315-0A8E-4648-AF4B-96C9D2F4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961F7E-1B95-451C-A364-68129612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C683-97B6-41EF-A490-FCC52656E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28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66441A-F6E2-460C-9484-E240BC97D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00F3-B518-4015-AB38-CA14A73ECCAE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6D76F6-172A-4345-ADA6-C93B447C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E9C84A-01F7-4325-BB90-29EAACDE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C683-97B6-41EF-A490-FCC52656E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8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61818-ACC7-4E9B-9BE3-785479181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EA8FE-9B88-4288-A068-F06089760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23EF0B-19ED-41D9-B90C-14E367A9E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062660-EED7-4C71-BFB2-EFDBDE87F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00F3-B518-4015-AB38-CA14A73ECCAE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357600-5101-483E-8E55-71E97742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F32C30-B621-4C34-B34C-A8F1DEBC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C683-97B6-41EF-A490-FCC52656E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24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AB4CE-BA03-4BE7-8435-38BCE6BFF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965AA3-0CA4-476E-9A41-5C0B15F79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F3F050-D2CE-4544-B7B7-0CE5BC3AE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0537DC-F513-4863-8A3B-45E860939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00F3-B518-4015-AB38-CA14A73ECCAE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E57DA3-7F41-48E5-BA47-0E1EE35F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A5B3F-D569-4D9C-BDC5-5E76B79D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C683-97B6-41EF-A490-FCC52656E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28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58B1AF-8159-4DBC-9CEA-07B81D31D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727C3E-8E0E-4474-B40B-E8FF2DFA0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22E23-172B-444B-9188-3445E0FF7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A00F3-B518-4015-AB38-CA14A73ECCAE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E73250-9270-4C59-A64D-B09709642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C14723-41F1-475D-AA53-72E299EE1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2C683-97B6-41EF-A490-FCC52656E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68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linux.org/Android_Bind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472A5-00E1-443E-B385-A7C37DC65C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Super modern service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2E6438-0189-4508-A917-166385930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ykusnwp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D43BBE-7BAF-4AD7-AD7C-0E87981DE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59835" cy="100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89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0C0D8FB-962B-4708-B313-01A6D3A6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115" y="2645860"/>
            <a:ext cx="9529770" cy="156627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7A7F90C2-7F24-4D19-AAF6-749408266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Server object, Filter object allocation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249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462D69E-6E42-42C9-BB81-B817E86AD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Server object, Filter object allocation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F17C69-B57A-4A62-8574-CA8F08AEF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326" y="1597107"/>
            <a:ext cx="6921347" cy="526899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7916230-B1BC-4EBE-AD21-B11B5C7B47F8}"/>
              </a:ext>
            </a:extLst>
          </p:cNvPr>
          <p:cNvSpPr/>
          <p:nvPr/>
        </p:nvSpPr>
        <p:spPr>
          <a:xfrm>
            <a:off x="2885439" y="3312160"/>
            <a:ext cx="4094481" cy="772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519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462D69E-6E42-42C9-BB81-B817E86AD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Server object, Filter object allocation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F17C69-B57A-4A62-8574-CA8F08AEF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326" y="1597107"/>
            <a:ext cx="6921347" cy="526899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7916230-B1BC-4EBE-AD21-B11B5C7B47F8}"/>
              </a:ext>
            </a:extLst>
          </p:cNvPr>
          <p:cNvSpPr/>
          <p:nvPr/>
        </p:nvSpPr>
        <p:spPr>
          <a:xfrm>
            <a:off x="2885440" y="4104640"/>
            <a:ext cx="2702560" cy="416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144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462D69E-6E42-42C9-BB81-B817E86AD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Server object, Filter object allocation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F17C69-B57A-4A62-8574-CA8F08AEF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326" y="1597107"/>
            <a:ext cx="6921347" cy="526899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7916230-B1BC-4EBE-AD21-B11B5C7B47F8}"/>
              </a:ext>
            </a:extLst>
          </p:cNvPr>
          <p:cNvSpPr/>
          <p:nvPr/>
        </p:nvSpPr>
        <p:spPr>
          <a:xfrm>
            <a:off x="2885439" y="4531359"/>
            <a:ext cx="6671233" cy="9427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783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462D69E-6E42-42C9-BB81-B817E86AD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Server object, Filter object allocation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F17C69-B57A-4A62-8574-CA8F08AEF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326" y="1597107"/>
            <a:ext cx="6921347" cy="526899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7916230-B1BC-4EBE-AD21-B11B5C7B47F8}"/>
              </a:ext>
            </a:extLst>
          </p:cNvPr>
          <p:cNvSpPr/>
          <p:nvPr/>
        </p:nvSpPr>
        <p:spPr>
          <a:xfrm>
            <a:off x="2885440" y="5577840"/>
            <a:ext cx="2936240" cy="4876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503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E5D5A52-397F-4C10-951F-1C64880E9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Server object, Filter object allocation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BCBD75-5193-4700-8196-98BFDEC42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728" y="1580973"/>
            <a:ext cx="7088544" cy="527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1BAE22C-6D2B-4D1F-BD51-760001DC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Prepare address-leak &amp; .got overwrite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09987C-C34C-4721-BABA-3E67825DE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591" y="1690688"/>
            <a:ext cx="6182818" cy="480011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3037A87-A114-4757-BC67-BEF81C4B9842}"/>
              </a:ext>
            </a:extLst>
          </p:cNvPr>
          <p:cNvSpPr/>
          <p:nvPr/>
        </p:nvSpPr>
        <p:spPr>
          <a:xfrm>
            <a:off x="3393440" y="3931920"/>
            <a:ext cx="4246880" cy="3149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787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3E28F1-8816-422D-B4DF-1D6EAA993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844" y="1690688"/>
            <a:ext cx="6570312" cy="4802187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49CD7E56-0451-4B9C-A5F4-28C76A0A7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Prepare address-leak &amp; .got overwrite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593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606AAB0-E7E5-4817-A913-3C87174A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libc.so.6 address leak</a:t>
            </a:r>
            <a:br>
              <a:rPr lang="en-US" altLang="ko-KR" dirty="0"/>
            </a:br>
            <a:r>
              <a:rPr lang="en-US" altLang="ko-KR" sz="2000" dirty="0"/>
              <a:t>- use-after-free</a:t>
            </a:r>
            <a:endParaRPr lang="ko-KR" altLang="en-US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DC24A7-908D-4B47-B520-B3CE780833E9}"/>
              </a:ext>
            </a:extLst>
          </p:cNvPr>
          <p:cNvSpPr/>
          <p:nvPr/>
        </p:nvSpPr>
        <p:spPr>
          <a:xfrm>
            <a:off x="4967909" y="1974227"/>
            <a:ext cx="2256182" cy="11963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r>
              <a:rPr lang="ko-KR" altLang="en-US" dirty="0"/>
              <a:t> </a:t>
            </a:r>
            <a:r>
              <a:rPr lang="en-US" altLang="ko-KR" dirty="0"/>
              <a:t>Object 1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5EE4EA-2629-4E89-891A-E3F0FAAD8ED7}"/>
              </a:ext>
            </a:extLst>
          </p:cNvPr>
          <p:cNvSpPr/>
          <p:nvPr/>
        </p:nvSpPr>
        <p:spPr>
          <a:xfrm>
            <a:off x="5141843" y="2510941"/>
            <a:ext cx="1908313" cy="5367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Filter Object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EB3675-2767-4333-8965-C42FAFBCF1DB}"/>
              </a:ext>
            </a:extLst>
          </p:cNvPr>
          <p:cNvSpPr/>
          <p:nvPr/>
        </p:nvSpPr>
        <p:spPr>
          <a:xfrm>
            <a:off x="3112604" y="3955427"/>
            <a:ext cx="2256182" cy="11963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 Object 1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43BB6C-EC32-4C53-84DE-27CA837B9D1E}"/>
              </a:ext>
            </a:extLst>
          </p:cNvPr>
          <p:cNvSpPr/>
          <p:nvPr/>
        </p:nvSpPr>
        <p:spPr>
          <a:xfrm>
            <a:off x="3286538" y="4492141"/>
            <a:ext cx="1908313" cy="5367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Filter Object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E2F089-E2D2-4451-B8B8-A3169BAF808E}"/>
              </a:ext>
            </a:extLst>
          </p:cNvPr>
          <p:cNvSpPr/>
          <p:nvPr/>
        </p:nvSpPr>
        <p:spPr>
          <a:xfrm>
            <a:off x="6823216" y="3955427"/>
            <a:ext cx="2256182" cy="11963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 Object 2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6A76E1-6787-4437-94BB-81F339E93FF4}"/>
              </a:ext>
            </a:extLst>
          </p:cNvPr>
          <p:cNvSpPr/>
          <p:nvPr/>
        </p:nvSpPr>
        <p:spPr>
          <a:xfrm>
            <a:off x="6997150" y="4492141"/>
            <a:ext cx="1908313" cy="5367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Filter Object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69CA8B-383C-4F11-8E7E-A72F9F0E342A}"/>
              </a:ext>
            </a:extLst>
          </p:cNvPr>
          <p:cNvSpPr txBox="1"/>
          <p:nvPr/>
        </p:nvSpPr>
        <p:spPr>
          <a:xfrm>
            <a:off x="3112604" y="5151782"/>
            <a:ext cx="90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idx</a:t>
            </a:r>
            <a:r>
              <a:rPr lang="en-US" altLang="ko-KR" dirty="0"/>
              <a:t>=1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A105D6-A875-4D18-AC0B-49FA712A4CF8}"/>
              </a:ext>
            </a:extLst>
          </p:cNvPr>
          <p:cNvSpPr txBox="1"/>
          <p:nvPr/>
        </p:nvSpPr>
        <p:spPr>
          <a:xfrm>
            <a:off x="6823216" y="5151782"/>
            <a:ext cx="90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idx</a:t>
            </a:r>
            <a:r>
              <a:rPr lang="en-US" altLang="ko-KR" dirty="0"/>
              <a:t>=2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0D7E48-0440-4CFA-A3D3-13168E3893AD}"/>
              </a:ext>
            </a:extLst>
          </p:cNvPr>
          <p:cNvSpPr txBox="1"/>
          <p:nvPr/>
        </p:nvSpPr>
        <p:spPr>
          <a:xfrm>
            <a:off x="4967909" y="3170582"/>
            <a:ext cx="90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idx</a:t>
            </a:r>
            <a:r>
              <a:rPr lang="en-US" altLang="ko-KR" dirty="0"/>
              <a:t>=0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AF18C68-262F-4759-9737-115F0564C17A}"/>
              </a:ext>
            </a:extLst>
          </p:cNvPr>
          <p:cNvCxnSpPr>
            <a:stCxn id="5" idx="2"/>
            <a:endCxn id="7" idx="3"/>
          </p:cNvCxnSpPr>
          <p:nvPr/>
        </p:nvCxnSpPr>
        <p:spPr>
          <a:xfrm flipH="1">
            <a:off x="5368786" y="3170582"/>
            <a:ext cx="727214" cy="1383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3E2FC63-FAFA-4746-A44E-3CCD3624D936}"/>
              </a:ext>
            </a:extLst>
          </p:cNvPr>
          <p:cNvCxnSpPr>
            <a:cxnSpLocks/>
            <a:stCxn id="5" idx="2"/>
            <a:endCxn id="9" idx="1"/>
          </p:cNvCxnSpPr>
          <p:nvPr/>
        </p:nvCxnSpPr>
        <p:spPr>
          <a:xfrm>
            <a:off x="6096000" y="3170582"/>
            <a:ext cx="727216" cy="1383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028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606AAB0-E7E5-4817-A913-3C87174A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libc.so.6 address leak</a:t>
            </a:r>
            <a:br>
              <a:rPr lang="en-US" altLang="ko-KR" dirty="0"/>
            </a:br>
            <a:r>
              <a:rPr lang="en-US" altLang="ko-KR" sz="2000" dirty="0"/>
              <a:t>- use-after-free</a:t>
            </a:r>
            <a:endParaRPr lang="ko-KR" altLang="en-US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DC24A7-908D-4B47-B520-B3CE780833E9}"/>
              </a:ext>
            </a:extLst>
          </p:cNvPr>
          <p:cNvSpPr/>
          <p:nvPr/>
        </p:nvSpPr>
        <p:spPr>
          <a:xfrm>
            <a:off x="3119231" y="1974227"/>
            <a:ext cx="2256182" cy="11963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r>
              <a:rPr lang="ko-KR" altLang="en-US" dirty="0"/>
              <a:t> </a:t>
            </a:r>
            <a:r>
              <a:rPr lang="en-US" altLang="ko-KR" dirty="0"/>
              <a:t>Object 1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5EE4EA-2629-4E89-891A-E3F0FAAD8ED7}"/>
              </a:ext>
            </a:extLst>
          </p:cNvPr>
          <p:cNvSpPr/>
          <p:nvPr/>
        </p:nvSpPr>
        <p:spPr>
          <a:xfrm>
            <a:off x="3293165" y="2510941"/>
            <a:ext cx="1908313" cy="5367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Filter Object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EB3675-2767-4333-8965-C42FAFBCF1DB}"/>
              </a:ext>
            </a:extLst>
          </p:cNvPr>
          <p:cNvSpPr/>
          <p:nvPr/>
        </p:nvSpPr>
        <p:spPr>
          <a:xfrm>
            <a:off x="1263926" y="3955427"/>
            <a:ext cx="2256182" cy="11963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 Object 1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69CA8B-383C-4F11-8E7E-A72F9F0E342A}"/>
              </a:ext>
            </a:extLst>
          </p:cNvPr>
          <p:cNvSpPr txBox="1"/>
          <p:nvPr/>
        </p:nvSpPr>
        <p:spPr>
          <a:xfrm>
            <a:off x="1263926" y="5151782"/>
            <a:ext cx="90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idx</a:t>
            </a:r>
            <a:r>
              <a:rPr lang="en-US" altLang="ko-KR" dirty="0"/>
              <a:t>=1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A105D6-A875-4D18-AC0B-49FA712A4CF8}"/>
              </a:ext>
            </a:extLst>
          </p:cNvPr>
          <p:cNvSpPr txBox="1"/>
          <p:nvPr/>
        </p:nvSpPr>
        <p:spPr>
          <a:xfrm>
            <a:off x="4974538" y="5151782"/>
            <a:ext cx="90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idx</a:t>
            </a:r>
            <a:r>
              <a:rPr lang="en-US" altLang="ko-KR" dirty="0"/>
              <a:t>=2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0D7E48-0440-4CFA-A3D3-13168E3893AD}"/>
              </a:ext>
            </a:extLst>
          </p:cNvPr>
          <p:cNvSpPr txBox="1"/>
          <p:nvPr/>
        </p:nvSpPr>
        <p:spPr>
          <a:xfrm>
            <a:off x="3119231" y="3170582"/>
            <a:ext cx="90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idx</a:t>
            </a:r>
            <a:r>
              <a:rPr lang="en-US" altLang="ko-KR" dirty="0"/>
              <a:t>=0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3E2FC63-FAFA-4746-A44E-3CCD3624D936}"/>
              </a:ext>
            </a:extLst>
          </p:cNvPr>
          <p:cNvCxnSpPr>
            <a:cxnSpLocks/>
          </p:cNvCxnSpPr>
          <p:nvPr/>
        </p:nvCxnSpPr>
        <p:spPr>
          <a:xfrm flipV="1">
            <a:off x="3346173" y="3163161"/>
            <a:ext cx="5062331" cy="1587745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6B91A19-49FB-46CE-8B1D-D80907622C07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201478" y="2757779"/>
            <a:ext cx="3207026" cy="2151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43BB6C-EC32-4C53-84DE-27CA837B9D1E}"/>
              </a:ext>
            </a:extLst>
          </p:cNvPr>
          <p:cNvSpPr/>
          <p:nvPr/>
        </p:nvSpPr>
        <p:spPr>
          <a:xfrm>
            <a:off x="1437860" y="4492141"/>
            <a:ext cx="1908313" cy="5367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Filter Object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E2F089-E2D2-4451-B8B8-A3169BAF808E}"/>
              </a:ext>
            </a:extLst>
          </p:cNvPr>
          <p:cNvSpPr/>
          <p:nvPr/>
        </p:nvSpPr>
        <p:spPr>
          <a:xfrm>
            <a:off x="4974538" y="3955427"/>
            <a:ext cx="2256182" cy="11963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 Object 2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6A76E1-6787-4437-94BB-81F339E93FF4}"/>
              </a:ext>
            </a:extLst>
          </p:cNvPr>
          <p:cNvSpPr/>
          <p:nvPr/>
        </p:nvSpPr>
        <p:spPr>
          <a:xfrm>
            <a:off x="5148472" y="4492141"/>
            <a:ext cx="1908313" cy="5367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Filter Object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01D7C5-5AA8-435C-A335-3286BB5E2224}"/>
              </a:ext>
            </a:extLst>
          </p:cNvPr>
          <p:cNvSpPr txBox="1"/>
          <p:nvPr/>
        </p:nvSpPr>
        <p:spPr>
          <a:xfrm>
            <a:off x="8582438" y="2828318"/>
            <a:ext cx="2776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Same heap </a:t>
            </a:r>
            <a:r>
              <a:rPr lang="en-US" altLang="ko-KR" sz="2800" b="1" dirty="0" err="1">
                <a:solidFill>
                  <a:srgbClr val="FF0000"/>
                </a:solidFill>
              </a:rPr>
              <a:t>buf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BE31002-190B-4D9D-8632-9500BAB5027D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056785" y="3539914"/>
            <a:ext cx="1525653" cy="122058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87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FC346-84C0-4584-AAFD-DA217D03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Stages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4A6072-B4E1-4BCC-94F8-051388276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Binder</a:t>
            </a:r>
          </a:p>
          <a:p>
            <a:pPr marL="514350" indent="-514350">
              <a:buAutoNum type="arabicPeriod"/>
            </a:pPr>
            <a:r>
              <a:rPr lang="en-US" altLang="ko-KR" dirty="0"/>
              <a:t>Initialize</a:t>
            </a:r>
          </a:p>
          <a:p>
            <a:pPr marL="514350" indent="-514350">
              <a:buAutoNum type="arabicPeriod"/>
            </a:pPr>
            <a:r>
              <a:rPr lang="en-US" altLang="ko-KR" dirty="0"/>
              <a:t>Server object, Filter object allocation</a:t>
            </a:r>
          </a:p>
          <a:p>
            <a:pPr marL="514350" indent="-514350">
              <a:buAutoNum type="arabicPeriod"/>
            </a:pPr>
            <a:r>
              <a:rPr lang="en-US" altLang="ko-KR" dirty="0"/>
              <a:t>Prepare address-leak</a:t>
            </a:r>
          </a:p>
          <a:p>
            <a:pPr marL="514350" indent="-514350">
              <a:buAutoNum type="arabicPeriod"/>
            </a:pPr>
            <a:r>
              <a:rPr lang="en-US" altLang="ko-KR" dirty="0"/>
              <a:t>Prepare .got overwrite</a:t>
            </a:r>
          </a:p>
          <a:p>
            <a:pPr marL="514350" indent="-514350">
              <a:buAutoNum type="arabicPeriod"/>
            </a:pPr>
            <a:r>
              <a:rPr lang="en-US" altLang="ko-KR" dirty="0"/>
              <a:t>libc.so.6 address leak</a:t>
            </a:r>
          </a:p>
          <a:p>
            <a:pPr marL="514350" indent="-514350">
              <a:buAutoNum type="arabicPeriod"/>
            </a:pPr>
            <a:r>
              <a:rPr lang="en-US" altLang="ko-KR" dirty="0"/>
              <a:t>.got overwrite</a:t>
            </a:r>
          </a:p>
        </p:txBody>
      </p:sp>
    </p:spTree>
    <p:extLst>
      <p:ext uri="{BB962C8B-B14F-4D97-AF65-F5344CB8AC3E}">
        <p14:creationId xmlns:p14="http://schemas.microsoft.com/office/powerpoint/2010/main" val="2258985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610E191-CE01-42F5-8771-2263808CB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libc.so.6 address leak</a:t>
            </a:r>
            <a:br>
              <a:rPr lang="en-US" altLang="ko-KR" dirty="0"/>
            </a:br>
            <a:r>
              <a:rPr lang="en-US" altLang="ko-KR" sz="2000" dirty="0"/>
              <a:t>- use-after-free</a:t>
            </a:r>
            <a:endParaRPr lang="ko-KR" altLang="en-US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A99919-D493-4D06-A794-C23148F03A4D}"/>
              </a:ext>
            </a:extLst>
          </p:cNvPr>
          <p:cNvSpPr/>
          <p:nvPr/>
        </p:nvSpPr>
        <p:spPr>
          <a:xfrm>
            <a:off x="6329570" y="1974227"/>
            <a:ext cx="2256182" cy="11963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r>
              <a:rPr lang="ko-KR" altLang="en-US" dirty="0"/>
              <a:t> </a:t>
            </a:r>
            <a:r>
              <a:rPr lang="en-US" altLang="ko-KR" dirty="0"/>
              <a:t>Object 1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6E21A8-6196-4562-91AD-B977A3C6025A}"/>
              </a:ext>
            </a:extLst>
          </p:cNvPr>
          <p:cNvSpPr/>
          <p:nvPr/>
        </p:nvSpPr>
        <p:spPr>
          <a:xfrm>
            <a:off x="6503504" y="2510941"/>
            <a:ext cx="1908313" cy="5367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Filter Object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485170-BFF0-43DE-8F5F-52C0A46662AB}"/>
              </a:ext>
            </a:extLst>
          </p:cNvPr>
          <p:cNvSpPr/>
          <p:nvPr/>
        </p:nvSpPr>
        <p:spPr>
          <a:xfrm>
            <a:off x="4474265" y="3955427"/>
            <a:ext cx="2256182" cy="11963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 Object 1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CB9C0C-D905-40FD-B78B-8EC66F02547F}"/>
              </a:ext>
            </a:extLst>
          </p:cNvPr>
          <p:cNvSpPr/>
          <p:nvPr/>
        </p:nvSpPr>
        <p:spPr>
          <a:xfrm>
            <a:off x="4648199" y="4492141"/>
            <a:ext cx="1908313" cy="5367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Filter Object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63CDCA-130D-40D1-934A-D92E55B85C24}"/>
              </a:ext>
            </a:extLst>
          </p:cNvPr>
          <p:cNvSpPr/>
          <p:nvPr/>
        </p:nvSpPr>
        <p:spPr>
          <a:xfrm>
            <a:off x="8184877" y="3955427"/>
            <a:ext cx="2256182" cy="11963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 Object 2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BC9C7C-4CE7-4A08-9B85-68D536672B4F}"/>
              </a:ext>
            </a:extLst>
          </p:cNvPr>
          <p:cNvSpPr/>
          <p:nvPr/>
        </p:nvSpPr>
        <p:spPr>
          <a:xfrm>
            <a:off x="8358811" y="4492141"/>
            <a:ext cx="1908313" cy="5367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Filter Object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D76663-D734-43EF-A960-DC9241936613}"/>
              </a:ext>
            </a:extLst>
          </p:cNvPr>
          <p:cNvSpPr txBox="1"/>
          <p:nvPr/>
        </p:nvSpPr>
        <p:spPr>
          <a:xfrm>
            <a:off x="4474265" y="5151782"/>
            <a:ext cx="90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idx</a:t>
            </a:r>
            <a:r>
              <a:rPr lang="en-US" altLang="ko-KR" dirty="0"/>
              <a:t>=1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0258DB-0EFA-4A91-AC2D-AC0E02A0CD82}"/>
              </a:ext>
            </a:extLst>
          </p:cNvPr>
          <p:cNvSpPr txBox="1"/>
          <p:nvPr/>
        </p:nvSpPr>
        <p:spPr>
          <a:xfrm>
            <a:off x="8184877" y="5151782"/>
            <a:ext cx="90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idx</a:t>
            </a:r>
            <a:r>
              <a:rPr lang="en-US" altLang="ko-KR" dirty="0"/>
              <a:t>=2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30AB1-D1C5-4142-9E5D-50C0458142B6}"/>
              </a:ext>
            </a:extLst>
          </p:cNvPr>
          <p:cNvSpPr txBox="1"/>
          <p:nvPr/>
        </p:nvSpPr>
        <p:spPr>
          <a:xfrm>
            <a:off x="6329570" y="3170582"/>
            <a:ext cx="90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idx</a:t>
            </a:r>
            <a:r>
              <a:rPr lang="en-US" altLang="ko-KR" dirty="0"/>
              <a:t>=0</a:t>
            </a:r>
            <a:endParaRPr lang="ko-KR" altLang="en-US" dirty="0"/>
          </a:p>
        </p:txBody>
      </p:sp>
      <p:sp>
        <p:nvSpPr>
          <p:cNvPr id="16" name="곱하기 기호 15">
            <a:extLst>
              <a:ext uri="{FF2B5EF4-FFF2-40B4-BE49-F238E27FC236}">
                <a16:creationId xmlns:a16="http://schemas.microsoft.com/office/drawing/2014/main" id="{1B2879A4-DF14-4D9C-8F7C-54EF90803985}"/>
              </a:ext>
            </a:extLst>
          </p:cNvPr>
          <p:cNvSpPr/>
          <p:nvPr/>
        </p:nvSpPr>
        <p:spPr>
          <a:xfrm>
            <a:off x="8220492" y="3465269"/>
            <a:ext cx="2176670" cy="2176670"/>
          </a:xfrm>
          <a:prstGeom prst="mathMultiply">
            <a:avLst>
              <a:gd name="adj1" fmla="val 479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727EDA5-F437-43C0-BB3E-E953255BB607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646007" y="2779298"/>
            <a:ext cx="2857497" cy="72338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AD8699A-E293-4AF4-A3AA-B6CE9710FB82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646007" y="3773383"/>
            <a:ext cx="1002192" cy="98711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1D73DC8-0E9B-4031-AE1E-EE8FB21FD032}"/>
              </a:ext>
            </a:extLst>
          </p:cNvPr>
          <p:cNvSpPr txBox="1"/>
          <p:nvPr/>
        </p:nvSpPr>
        <p:spPr>
          <a:xfrm>
            <a:off x="1897771" y="3140988"/>
            <a:ext cx="17283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</a:rPr>
              <a:t>Dangling</a:t>
            </a:r>
          </a:p>
          <a:p>
            <a:pPr algn="ctr"/>
            <a:r>
              <a:rPr lang="en-US" altLang="ko-KR" sz="2800" b="1" dirty="0">
                <a:solidFill>
                  <a:srgbClr val="FF0000"/>
                </a:solidFill>
              </a:rPr>
              <a:t>pointer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616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C317E81-3A7C-4B52-AFAA-7653B123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libc.so.6 address leak</a:t>
            </a:r>
            <a:br>
              <a:rPr lang="en-US" altLang="ko-KR" dirty="0"/>
            </a:br>
            <a:r>
              <a:rPr lang="en-US" altLang="ko-KR" sz="2000" dirty="0"/>
              <a:t>- use-after-free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4F9FA9-DFC0-4560-9EA8-E66B65BEA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867" y="1906035"/>
            <a:ext cx="8628265" cy="433573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6E8E38A-8E26-4A5C-B1BB-BF4A86E30798}"/>
              </a:ext>
            </a:extLst>
          </p:cNvPr>
          <p:cNvSpPr/>
          <p:nvPr/>
        </p:nvSpPr>
        <p:spPr>
          <a:xfrm>
            <a:off x="2017643" y="4671391"/>
            <a:ext cx="4078357" cy="7454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193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443D0BE-C24D-4967-937C-87FA8AFFC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969" y="-4470"/>
            <a:ext cx="6284062" cy="686247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B9AFE9E-4823-4CA2-ACB7-44CD7396C6AA}"/>
              </a:ext>
            </a:extLst>
          </p:cNvPr>
          <p:cNvSpPr/>
          <p:nvPr/>
        </p:nvSpPr>
        <p:spPr>
          <a:xfrm>
            <a:off x="3125083" y="5443551"/>
            <a:ext cx="6112948" cy="1117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2A81E4-5270-4FD0-9010-DDD68CBA045F}"/>
              </a:ext>
            </a:extLst>
          </p:cNvPr>
          <p:cNvSpPr/>
          <p:nvPr/>
        </p:nvSpPr>
        <p:spPr>
          <a:xfrm>
            <a:off x="2953969" y="1043570"/>
            <a:ext cx="6112948" cy="551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1A803-0851-4B20-8A7A-A1499CF0BBFD}"/>
              </a:ext>
            </a:extLst>
          </p:cNvPr>
          <p:cNvSpPr txBox="1"/>
          <p:nvPr/>
        </p:nvSpPr>
        <p:spPr>
          <a:xfrm>
            <a:off x="2511219" y="5352765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1.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638FE5-1841-4F1F-960D-A8DD41F6C9D5}"/>
              </a:ext>
            </a:extLst>
          </p:cNvPr>
          <p:cNvSpPr txBox="1"/>
          <p:nvPr/>
        </p:nvSpPr>
        <p:spPr>
          <a:xfrm>
            <a:off x="2500613" y="963645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2.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063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61335B7-C542-4745-B69D-4AE8545C4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934" y="1926534"/>
            <a:ext cx="9748131" cy="4136335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FF1026E1-D93B-4CE1-BD86-52688F0C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libc.so.6 address leak</a:t>
            </a:r>
            <a:br>
              <a:rPr lang="en-US" altLang="ko-KR" dirty="0"/>
            </a:br>
            <a:r>
              <a:rPr lang="en-US" altLang="ko-KR" sz="2000" dirty="0"/>
              <a:t>- use-after-free</a:t>
            </a:r>
            <a:endParaRPr lang="ko-KR" altLang="en-US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9D3AD4-AD1E-452D-AC16-BE258464C593}"/>
              </a:ext>
            </a:extLst>
          </p:cNvPr>
          <p:cNvSpPr/>
          <p:nvPr/>
        </p:nvSpPr>
        <p:spPr>
          <a:xfrm>
            <a:off x="1428363" y="5161281"/>
            <a:ext cx="3824357" cy="335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678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4CC851A-6923-43B9-9385-37329826D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libc.so.6 address leak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6685FB-2200-4BA3-82E0-D360A333F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041" y="1690688"/>
            <a:ext cx="6299917" cy="490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07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650D2CC-5ACB-4335-9DB0-DAA8D7D2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.got overwrite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71DEEAC-1810-45D2-A0EC-45588EE8A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829" y="1690688"/>
            <a:ext cx="9494342" cy="49879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B4FE9A0-35D8-41E2-B4C9-44DFCBF9E4D5}"/>
              </a:ext>
            </a:extLst>
          </p:cNvPr>
          <p:cNvSpPr/>
          <p:nvPr/>
        </p:nvSpPr>
        <p:spPr>
          <a:xfrm>
            <a:off x="1480930" y="5314329"/>
            <a:ext cx="2633870" cy="387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9247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9C54660-7658-4934-A991-830EA22B6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752" y="1690688"/>
            <a:ext cx="7382496" cy="4972666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4E52985F-0F70-49E6-A661-F026AFC7E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.got overwrite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433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74BEDA8-367D-4E9E-842A-396CCF69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b="1" dirty="0"/>
              <a:t>Any questions?</a:t>
            </a:r>
            <a:br>
              <a:rPr lang="en-US" altLang="ko-KR" dirty="0"/>
            </a:br>
            <a:r>
              <a:rPr lang="en-US" altLang="ko-KR" sz="3200" dirty="0" err="1"/>
              <a:t>ykusnwp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9904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F2A3E-C46E-4803-8FB3-1C521AC1C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Binder</a:t>
            </a:r>
            <a:br>
              <a:rPr lang="en-US" altLang="ko-KR" dirty="0"/>
            </a:br>
            <a:r>
              <a:rPr lang="en-US" altLang="ko-KR" sz="1400" dirty="0">
                <a:hlinkClick r:id="rId2"/>
              </a:rPr>
              <a:t>https://elinux.org/Android_Binder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4DF430-ADE8-44B4-91DA-B9C8D2DE9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Binder is Android-specific inter-process communication mechanism, and remote method invocation system.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Simply, we can call it IPC/RPC</a:t>
            </a:r>
          </a:p>
        </p:txBody>
      </p:sp>
    </p:spTree>
    <p:extLst>
      <p:ext uri="{BB962C8B-B14F-4D97-AF65-F5344CB8AC3E}">
        <p14:creationId xmlns:p14="http://schemas.microsoft.com/office/powerpoint/2010/main" val="3834688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BDB2C-DD59-4B5F-BFF0-0D81C373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Binder</a:t>
            </a:r>
            <a:br>
              <a:rPr lang="en-US" altLang="ko-KR" dirty="0"/>
            </a:br>
            <a:r>
              <a:rPr lang="en-US" altLang="ko-KR" sz="2000" dirty="0"/>
              <a:t>- Protocol</a:t>
            </a:r>
            <a:endParaRPr lang="ko-KR" altLang="en-US" dirty="0"/>
          </a:p>
        </p:txBody>
      </p:sp>
      <p:pic>
        <p:nvPicPr>
          <p:cNvPr id="1026" name="Picture 2" descr="Binder protocol diagram에 대한 이미지 검색결과">
            <a:extLst>
              <a:ext uri="{FF2B5EF4-FFF2-40B4-BE49-F238E27FC236}">
                <a16:creationId xmlns:a16="http://schemas.microsoft.com/office/drawing/2014/main" id="{271EE785-F66C-400F-BDE3-76D3E82ED0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3" t="25655" r="15861" b="4522"/>
          <a:stretch/>
        </p:blipFill>
        <p:spPr bwMode="auto">
          <a:xfrm>
            <a:off x="2872248" y="1690688"/>
            <a:ext cx="6447503" cy="483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21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902D8-63E4-4040-AF91-1ECCC616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Binder</a:t>
            </a:r>
            <a:br>
              <a:rPr lang="en-US" altLang="ko-KR" dirty="0"/>
            </a:br>
            <a:r>
              <a:rPr lang="en-US" altLang="ko-KR" sz="2000" dirty="0"/>
              <a:t>- Protocol implementation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7413C5-3EB5-4F16-8CEF-F35DA7CD3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7604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We already have protocol implementation code written by google.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1306C0-B13E-4418-B39E-1434ADB4B3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21" t="17054" r="25801" b="17562"/>
          <a:stretch/>
        </p:blipFill>
        <p:spPr>
          <a:xfrm>
            <a:off x="4714240" y="710695"/>
            <a:ext cx="9083859" cy="578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7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C7D0A-D142-4CF2-8508-D3E0160C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Initialize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D54374-50AA-405C-8A28-BFB86BCF5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53" y="2843292"/>
            <a:ext cx="10736093" cy="298604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05CE4A8-47CE-4743-9547-F30C96B5990D}"/>
              </a:ext>
            </a:extLst>
          </p:cNvPr>
          <p:cNvSpPr/>
          <p:nvPr/>
        </p:nvSpPr>
        <p:spPr>
          <a:xfrm>
            <a:off x="2032000" y="2843292"/>
            <a:ext cx="3007360" cy="6853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6EC34-51A1-4658-BED1-68113BF83F77}"/>
              </a:ext>
            </a:extLst>
          </p:cNvPr>
          <p:cNvSpPr txBox="1"/>
          <p:nvPr/>
        </p:nvSpPr>
        <p:spPr>
          <a:xfrm>
            <a:off x="727953" y="1690688"/>
            <a:ext cx="6827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/>
              <a:t>open /dev/binder</a:t>
            </a:r>
          </a:p>
          <a:p>
            <a:pPr marL="342900" indent="-342900">
              <a:buAutoNum type="arabicPeriod"/>
            </a:pPr>
            <a:r>
              <a:rPr lang="en-US" altLang="ko-KR" sz="2400" dirty="0"/>
              <a:t>Call </a:t>
            </a:r>
            <a:r>
              <a:rPr lang="en-US" altLang="ko-KR" sz="2400" dirty="0" err="1"/>
              <a:t>mmap</a:t>
            </a:r>
            <a:r>
              <a:rPr lang="en-US" altLang="ko-KR" sz="2400" dirty="0"/>
              <a:t> with </a:t>
            </a:r>
            <a:r>
              <a:rPr lang="en-US" altLang="ko-KR" sz="2400" dirty="0" err="1"/>
              <a:t>fd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978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F2F5D-06D3-4B31-8A63-F1BCE4D0C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Server object, Filter object allocation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B04B12-80ED-49D3-85AF-12BCC6951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555" y="1931077"/>
            <a:ext cx="4620889" cy="456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63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F2F5D-06D3-4B31-8A63-F1BCE4D0C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Server object, Filter object allocation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89761C-4E6D-4700-8BAA-7735ED305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47" y="1690688"/>
            <a:ext cx="5397053" cy="480218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DF592FC-841A-4B12-8D08-5163F725E787}"/>
              </a:ext>
            </a:extLst>
          </p:cNvPr>
          <p:cNvSpPr/>
          <p:nvPr/>
        </p:nvSpPr>
        <p:spPr>
          <a:xfrm>
            <a:off x="7351816" y="2049917"/>
            <a:ext cx="3610947" cy="40149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B5A0B4-A3E9-457A-B16D-128B4D0E8690}"/>
              </a:ext>
            </a:extLst>
          </p:cNvPr>
          <p:cNvSpPr/>
          <p:nvPr/>
        </p:nvSpPr>
        <p:spPr>
          <a:xfrm>
            <a:off x="7351816" y="2612571"/>
            <a:ext cx="3610947" cy="5878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uint32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77EE48-4462-4E88-BEF6-50ACA6D8D748}"/>
              </a:ext>
            </a:extLst>
          </p:cNvPr>
          <p:cNvSpPr/>
          <p:nvPr/>
        </p:nvSpPr>
        <p:spPr>
          <a:xfrm>
            <a:off x="7351816" y="3200400"/>
            <a:ext cx="3610947" cy="5878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uint32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304074-DE12-4E5D-860C-47106D5A0896}"/>
              </a:ext>
            </a:extLst>
          </p:cNvPr>
          <p:cNvSpPr/>
          <p:nvPr/>
        </p:nvSpPr>
        <p:spPr>
          <a:xfrm>
            <a:off x="7351815" y="3785410"/>
            <a:ext cx="3610947" cy="5878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uint32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F1DD6A-8389-482F-9186-8D06B440FCAE}"/>
              </a:ext>
            </a:extLst>
          </p:cNvPr>
          <p:cNvSpPr txBox="1"/>
          <p:nvPr/>
        </p:nvSpPr>
        <p:spPr>
          <a:xfrm>
            <a:off x="6698460" y="189154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Low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578C3D-BFF6-415B-B17A-2D5DB023FE34}"/>
              </a:ext>
            </a:extLst>
          </p:cNvPr>
          <p:cNvSpPr txBox="1"/>
          <p:nvPr/>
        </p:nvSpPr>
        <p:spPr>
          <a:xfrm>
            <a:off x="6698460" y="585996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80A53F-88CB-42A6-BDB5-89801640F5CD}"/>
              </a:ext>
            </a:extLst>
          </p:cNvPr>
          <p:cNvSpPr txBox="1"/>
          <p:nvPr/>
        </p:nvSpPr>
        <p:spPr>
          <a:xfrm>
            <a:off x="8036660" y="1675919"/>
            <a:ext cx="224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Binder shared mem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970960-C0E9-46E9-B836-1337EA072565}"/>
              </a:ext>
            </a:extLst>
          </p:cNvPr>
          <p:cNvSpPr/>
          <p:nvPr/>
        </p:nvSpPr>
        <p:spPr>
          <a:xfrm>
            <a:off x="7351815" y="4366895"/>
            <a:ext cx="3610947" cy="11338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string16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3910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6DA26F1-0E46-493A-91D0-759FD1179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12" y="1690688"/>
            <a:ext cx="4646514" cy="49706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4636ACB1-A365-4123-896C-86B857B7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Server object, Filter object allocation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9C6C10-8FC0-44DB-8A17-236F07227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09207"/>
            <a:ext cx="5657850" cy="25336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8090CD3-BDBD-4F20-AA4C-C729DC53CC64}"/>
              </a:ext>
            </a:extLst>
          </p:cNvPr>
          <p:cNvSpPr/>
          <p:nvPr/>
        </p:nvSpPr>
        <p:spPr>
          <a:xfrm>
            <a:off x="2547257" y="5103845"/>
            <a:ext cx="1119674" cy="261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260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357</Words>
  <Application>Microsoft Office PowerPoint</Application>
  <PresentationFormat>와이드스크린</PresentationFormat>
  <Paragraphs>86</Paragraphs>
  <Slides>27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Super modern service</vt:lpstr>
      <vt:lpstr>Stages</vt:lpstr>
      <vt:lpstr>Binder https://elinux.org/Android_Binder</vt:lpstr>
      <vt:lpstr>Binder - Protocol</vt:lpstr>
      <vt:lpstr>Binder - Protocol implementation</vt:lpstr>
      <vt:lpstr>Initialize</vt:lpstr>
      <vt:lpstr>Server object, Filter object allocation</vt:lpstr>
      <vt:lpstr>Server object, Filter object allocation</vt:lpstr>
      <vt:lpstr>Server object, Filter object allocation</vt:lpstr>
      <vt:lpstr>Server object, Filter object allocation</vt:lpstr>
      <vt:lpstr>Server object, Filter object allocation</vt:lpstr>
      <vt:lpstr>Server object, Filter object allocation</vt:lpstr>
      <vt:lpstr>Server object, Filter object allocation</vt:lpstr>
      <vt:lpstr>Server object, Filter object allocation</vt:lpstr>
      <vt:lpstr>Server object, Filter object allocation</vt:lpstr>
      <vt:lpstr>Prepare address-leak &amp; .got overwrite</vt:lpstr>
      <vt:lpstr>Prepare address-leak &amp; .got overwrite</vt:lpstr>
      <vt:lpstr>libc.so.6 address leak - use-after-free</vt:lpstr>
      <vt:lpstr>libc.so.6 address leak - use-after-free</vt:lpstr>
      <vt:lpstr>libc.so.6 address leak - use-after-free</vt:lpstr>
      <vt:lpstr>libc.so.6 address leak - use-after-free</vt:lpstr>
      <vt:lpstr>PowerPoint 프레젠테이션</vt:lpstr>
      <vt:lpstr>libc.so.6 address leak - use-after-free</vt:lpstr>
      <vt:lpstr>libc.so.6 address leak</vt:lpstr>
      <vt:lpstr>.got overwrite</vt:lpstr>
      <vt:lpstr>.got overwrite</vt:lpstr>
      <vt:lpstr>Any questions? ykusnwp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김도현</dc:creator>
  <cp:lastModifiedBy>김도현</cp:lastModifiedBy>
  <cp:revision>15</cp:revision>
  <dcterms:created xsi:type="dcterms:W3CDTF">2019-11-06T12:58:39Z</dcterms:created>
  <dcterms:modified xsi:type="dcterms:W3CDTF">2019-11-08T03:10:28Z</dcterms:modified>
</cp:coreProperties>
</file>