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79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6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6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7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5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1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3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DC8B4-3564-42EB-9E84-372CDB7B0C2A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440E-CDDB-41E1-9ECF-5B62E8BA20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69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" TargetMode="External"/><Relationship Id="rId2" Type="http://schemas.openxmlformats.org/officeDocument/2006/relationships/hyperlink" Target="https://git.kerne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rrors.edge.kernel.org/pub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FD0B3-880A-42D7-B813-C0F54540A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Month 1, Day 2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537A98-1F32-443E-BBB9-E14F1F2A3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Stealien</a:t>
            </a:r>
            <a:r>
              <a:rPr lang="en-US" altLang="ko-KR" dirty="0"/>
              <a:t> </a:t>
            </a:r>
            <a:r>
              <a:rPr lang="ko-KR" altLang="en-US" dirty="0"/>
              <a:t>김도현</a:t>
            </a:r>
          </a:p>
        </p:txBody>
      </p:sp>
    </p:spTree>
    <p:extLst>
      <p:ext uri="{BB962C8B-B14F-4D97-AF65-F5344CB8AC3E}">
        <p14:creationId xmlns:p14="http://schemas.microsoft.com/office/powerpoint/2010/main" val="186204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D270DCD-E469-42FC-B77E-AB6433AA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Linux kernel module compile</a:t>
            </a:r>
            <a:br>
              <a:rPr lang="en-US" altLang="ko-KR" dirty="0"/>
            </a:br>
            <a:r>
              <a:rPr lang="en-US" altLang="ko-KR" sz="2400" dirty="0"/>
              <a:t>Write </a:t>
            </a:r>
            <a:r>
              <a:rPr lang="en-US" altLang="ko-KR" sz="2400" dirty="0" err="1"/>
              <a:t>makefile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chemeClr val="accent5"/>
                </a:solidFill>
              </a:rPr>
              <a:t>(tab</a:t>
            </a:r>
            <a:r>
              <a:rPr lang="ko-KR" altLang="en-US" sz="2400" b="1" dirty="0">
                <a:solidFill>
                  <a:schemeClr val="accent5"/>
                </a:solidFill>
              </a:rPr>
              <a:t> </a:t>
            </a:r>
            <a:r>
              <a:rPr lang="en-US" altLang="ko-KR" sz="2400" b="1" dirty="0">
                <a:solidFill>
                  <a:schemeClr val="accent5"/>
                </a:solidFill>
              </a:rPr>
              <a:t>!=</a:t>
            </a:r>
            <a:r>
              <a:rPr lang="ko-KR" altLang="en-US" sz="2400" b="1" dirty="0">
                <a:solidFill>
                  <a:schemeClr val="accent5"/>
                </a:solidFill>
              </a:rPr>
              <a:t> </a:t>
            </a:r>
            <a:r>
              <a:rPr lang="en-US" altLang="ko-KR" sz="2400" b="1" dirty="0">
                <a:solidFill>
                  <a:schemeClr val="accent5"/>
                </a:solidFill>
              </a:rPr>
              <a:t>space)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4868901-4B88-48DC-9A11-00300BD95F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############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# </a:t>
            </a:r>
            <a:r>
              <a:rPr lang="en-US" altLang="ko-KR" sz="1200" dirty="0" err="1">
                <a:latin typeface="Consolas" panose="020B0609020204030204" pitchFamily="49" charset="0"/>
              </a:rPr>
              <a:t>Makefile</a:t>
            </a:r>
            <a:r>
              <a:rPr lang="en-US" altLang="ko-KR" sz="1200" dirty="0">
                <a:latin typeface="Consolas" panose="020B0609020204030204" pitchFamily="49" charset="0"/>
              </a:rPr>
              <a:t> #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############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# Which source? Ex) </a:t>
            </a:r>
            <a:r>
              <a:rPr lang="en-US" altLang="ko-KR" sz="1200" dirty="0" err="1">
                <a:latin typeface="Consolas" panose="020B0609020204030204" pitchFamily="49" charset="0"/>
              </a:rPr>
              <a:t>hello.c</a:t>
            </a:r>
            <a:r>
              <a:rPr lang="en-US" altLang="ko-KR" sz="1200" dirty="0">
                <a:latin typeface="Consolas" panose="020B0609020204030204" pitchFamily="49" charset="0"/>
              </a:rPr>
              <a:t> -&gt; </a:t>
            </a:r>
            <a:r>
              <a:rPr lang="en-US" altLang="ko-KR" sz="1200" dirty="0" err="1">
                <a:latin typeface="Consolas" panose="020B0609020204030204" pitchFamily="49" charset="0"/>
              </a:rPr>
              <a:t>hello.o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obj-m := </a:t>
            </a:r>
            <a:r>
              <a:rPr lang="en-US" altLang="ko-KR" sz="1200" dirty="0" err="1">
                <a:latin typeface="Consolas" panose="020B0609020204030204" pitchFamily="49" charset="0"/>
              </a:rPr>
              <a:t>module.o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KERN := /</a:t>
            </a:r>
            <a:r>
              <a:rPr lang="en-US" altLang="ko-KR" sz="1200" dirty="0" err="1">
                <a:latin typeface="Consolas" panose="020B0609020204030204" pitchFamily="49" charset="0"/>
              </a:rPr>
              <a:t>mnt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hgfs</a:t>
            </a:r>
            <a:r>
              <a:rPr lang="en-US" altLang="ko-KR" sz="1200" dirty="0">
                <a:latin typeface="Consolas" panose="020B0609020204030204" pitchFamily="49" charset="0"/>
              </a:rPr>
              <a:t>/project/2020_probs/confidence2020/</a:t>
            </a:r>
            <a:r>
              <a:rPr lang="en-US" altLang="ko-KR" sz="1200" dirty="0" err="1">
                <a:latin typeface="Consolas" panose="020B0609020204030204" pitchFamily="49" charset="0"/>
              </a:rPr>
              <a:t>forgotten_module</a:t>
            </a:r>
            <a:r>
              <a:rPr lang="en-US" altLang="ko-KR" sz="1200" dirty="0">
                <a:latin typeface="Consolas" panose="020B0609020204030204" pitchFamily="49" charset="0"/>
              </a:rPr>
              <a:t>/debug/</a:t>
            </a:r>
            <a:r>
              <a:rPr lang="en-US" altLang="ko-KR" sz="1200" dirty="0" err="1">
                <a:latin typeface="Consolas" panose="020B0609020204030204" pitchFamily="49" charset="0"/>
              </a:rPr>
              <a:t>linux</a:t>
            </a:r>
            <a:r>
              <a:rPr lang="en-US" altLang="ko-KR" sz="1200" dirty="0">
                <a:latin typeface="Consolas" panose="020B0609020204030204" pitchFamily="49" charset="0"/>
              </a:rPr>
              <a:t>/linux-5.5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PWD  := $(shell </a:t>
            </a:r>
            <a:r>
              <a:rPr lang="en-US" altLang="ko-KR" sz="1200" dirty="0" err="1">
                <a:latin typeface="Consolas" panose="020B0609020204030204" pitchFamily="49" charset="0"/>
              </a:rPr>
              <a:t>pwd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all: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	make -C $(KERN) M=$(PWD) modules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clean: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	make -C $(KERN) M=$(PWD) clean</a:t>
            </a:r>
          </a:p>
        </p:txBody>
      </p:sp>
    </p:spTree>
    <p:extLst>
      <p:ext uri="{BB962C8B-B14F-4D97-AF65-F5344CB8AC3E}">
        <p14:creationId xmlns:p14="http://schemas.microsoft.com/office/powerpoint/2010/main" val="37422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25494-35AB-4E9A-B406-05669E5C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</a:t>
            </a:r>
            <a:r>
              <a:rPr lang="en-US" altLang="ko-KR" dirty="0" err="1"/>
              <a:t>initramfs</a:t>
            </a:r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5020F0-B725-48CD-844B-9AB53132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5400" b="1" dirty="0"/>
              <a:t>Demo</a:t>
            </a:r>
            <a:endParaRPr lang="ko-KR" altLang="en-US" sz="54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228465D-4047-42A0-8DA8-6A245960BDA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$ </a:t>
            </a:r>
            <a:r>
              <a:rPr lang="en-US" altLang="ko-KR" sz="1200" dirty="0" err="1">
                <a:latin typeface="Consolas" panose="020B0609020204030204" pitchFamily="49" charset="0"/>
              </a:rPr>
              <a:t>mkdir</a:t>
            </a:r>
            <a:r>
              <a:rPr lang="en-US" altLang="ko-KR" sz="1200" dirty="0">
                <a:latin typeface="Consolas" panose="020B0609020204030204" pitchFamily="49" charset="0"/>
              </a:rPr>
              <a:t> /</a:t>
            </a:r>
            <a:r>
              <a:rPr lang="en-US" altLang="ko-KR" sz="1200" dirty="0" err="1">
                <a:latin typeface="Consolas" panose="020B0609020204030204" pitchFamily="49" charset="0"/>
              </a:rPr>
              <a:t>tmp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initramfs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$ cd /</a:t>
            </a:r>
            <a:r>
              <a:rPr lang="en-US" altLang="ko-KR" sz="1200" dirty="0" err="1">
                <a:latin typeface="Consolas" panose="020B0609020204030204" pitchFamily="49" charset="0"/>
              </a:rPr>
              <a:t>tmp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initramfs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$ </a:t>
            </a:r>
            <a:r>
              <a:rPr lang="en-US" altLang="ko-KR" sz="1200" dirty="0" err="1">
                <a:latin typeface="Consolas" panose="020B0609020204030204" pitchFamily="49" charset="0"/>
              </a:rPr>
              <a:t>mkdir</a:t>
            </a:r>
            <a:r>
              <a:rPr lang="en-US" altLang="ko-KR" sz="1200" dirty="0">
                <a:latin typeface="Consolas" panose="020B0609020204030204" pitchFamily="49" charset="0"/>
              </a:rPr>
              <a:t> bin </a:t>
            </a:r>
            <a:r>
              <a:rPr lang="en-US" altLang="ko-KR" sz="1200" dirty="0" err="1">
                <a:latin typeface="Consolas" panose="020B0609020204030204" pitchFamily="49" charset="0"/>
              </a:rPr>
              <a:t>tmp</a:t>
            </a:r>
            <a:r>
              <a:rPr lang="en-US" altLang="ko-KR" sz="1200" dirty="0">
                <a:latin typeface="Consolas" panose="020B0609020204030204" pitchFamily="49" charset="0"/>
              </a:rPr>
              <a:t> proc dev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$ touch </a:t>
            </a:r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$ # Get </a:t>
            </a:r>
            <a:r>
              <a:rPr lang="en-US" altLang="ko-KR" sz="1200" dirty="0" err="1">
                <a:latin typeface="Consolas" panose="020B0609020204030204" pitchFamily="49" charset="0"/>
              </a:rPr>
              <a:t>busybox</a:t>
            </a:r>
            <a:r>
              <a:rPr lang="en-US" altLang="ko-KR" sz="1200" dirty="0">
                <a:latin typeface="Consolas" panose="020B0609020204030204" pitchFamily="49" charset="0"/>
              </a:rPr>
              <a:t> to bin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$ ./bin/</a:t>
            </a:r>
            <a:r>
              <a:rPr lang="en-US" altLang="ko-KR" sz="1200" dirty="0" err="1">
                <a:latin typeface="Consolas" panose="020B0609020204030204" pitchFamily="49" charset="0"/>
              </a:rPr>
              <a:t>busybox</a:t>
            </a:r>
            <a:r>
              <a:rPr lang="en-US" altLang="ko-KR" sz="1200" dirty="0">
                <a:latin typeface="Consolas" panose="020B0609020204030204" pitchFamily="49" charset="0"/>
              </a:rPr>
              <a:t> --install ./bin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$ find . | </a:t>
            </a:r>
            <a:r>
              <a:rPr lang="en-US" altLang="ko-KR" sz="1200" dirty="0" err="1">
                <a:latin typeface="Consolas" panose="020B0609020204030204" pitchFamily="49" charset="0"/>
              </a:rPr>
              <a:t>cpio</a:t>
            </a:r>
            <a:r>
              <a:rPr lang="en-US" altLang="ko-KR" sz="1200" dirty="0">
                <a:latin typeface="Consolas" panose="020B0609020204030204" pitchFamily="49" charset="0"/>
              </a:rPr>
              <a:t> -H </a:t>
            </a:r>
            <a:r>
              <a:rPr lang="en-US" altLang="ko-KR" sz="1200" dirty="0" err="1">
                <a:latin typeface="Consolas" panose="020B0609020204030204" pitchFamily="49" charset="0"/>
              </a:rPr>
              <a:t>newc</a:t>
            </a:r>
            <a:r>
              <a:rPr lang="en-US" altLang="ko-KR" sz="1200" dirty="0">
                <a:latin typeface="Consolas" panose="020B0609020204030204" pitchFamily="49" charset="0"/>
              </a:rPr>
              <a:t> -</a:t>
            </a:r>
            <a:r>
              <a:rPr lang="en-US" altLang="ko-KR" sz="1200" dirty="0" err="1">
                <a:latin typeface="Consolas" panose="020B0609020204030204" pitchFamily="49" charset="0"/>
              </a:rPr>
              <a:t>ov</a:t>
            </a:r>
            <a:r>
              <a:rPr lang="en-US" altLang="ko-KR" sz="1200" dirty="0">
                <a:latin typeface="Consolas" panose="020B0609020204030204" pitchFamily="49" charset="0"/>
              </a:rPr>
              <a:t> | </a:t>
            </a:r>
            <a:r>
              <a:rPr lang="en-US" altLang="ko-KR" sz="1200" dirty="0" err="1">
                <a:latin typeface="Consolas" panose="020B0609020204030204" pitchFamily="49" charset="0"/>
              </a:rPr>
              <a:t>gzip</a:t>
            </a:r>
            <a:r>
              <a:rPr lang="en-US" altLang="ko-KR" sz="1200" dirty="0">
                <a:latin typeface="Consolas" panose="020B0609020204030204" pitchFamily="49" charset="0"/>
              </a:rPr>
              <a:t> -</a:t>
            </a:r>
            <a:r>
              <a:rPr lang="en-US" altLang="ko-KR" sz="1200" dirty="0" err="1">
                <a:latin typeface="Consolas" panose="020B0609020204030204" pitchFamily="49" charset="0"/>
              </a:rPr>
              <a:t>cf</a:t>
            </a:r>
            <a:r>
              <a:rPr lang="en-US" altLang="ko-KR" sz="1200" dirty="0">
                <a:latin typeface="Consolas" panose="020B0609020204030204" pitchFamily="49" charset="0"/>
              </a:rPr>
              <a:t> &gt; /</a:t>
            </a:r>
            <a:r>
              <a:rPr lang="en-US" altLang="ko-KR" sz="1200" dirty="0" err="1">
                <a:latin typeface="Consolas" panose="020B0609020204030204" pitchFamily="49" charset="0"/>
              </a:rPr>
              <a:t>tmp</a:t>
            </a:r>
            <a:r>
              <a:rPr lang="en-US" altLang="ko-KR" sz="1200" dirty="0">
                <a:latin typeface="Consolas" panose="020B0609020204030204" pitchFamily="49" charset="0"/>
              </a:rPr>
              <a:t>/initramfs.cpio.gz</a:t>
            </a:r>
          </a:p>
        </p:txBody>
      </p:sp>
    </p:spTree>
    <p:extLst>
      <p:ext uri="{BB962C8B-B14F-4D97-AF65-F5344CB8AC3E}">
        <p14:creationId xmlns:p14="http://schemas.microsoft.com/office/powerpoint/2010/main" val="393023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25494-35AB-4E9A-B406-05669E5C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Qemu</a:t>
            </a:r>
            <a:br>
              <a:rPr lang="en-US" altLang="ko-KR" dirty="0"/>
            </a:br>
            <a:r>
              <a:rPr lang="en-US" altLang="ko-KR" sz="2400" dirty="0"/>
              <a:t>Run kernel on virtual environment.</a:t>
            </a:r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85020F0-B725-48CD-844B-9AB531328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5400" b="1" dirty="0"/>
              <a:t>Demo</a:t>
            </a:r>
            <a:endParaRPr lang="ko-KR" altLang="en-US" sz="5400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228465D-4047-42A0-8DA8-6A245960BDA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#!/bin/bash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IMG="./</a:t>
            </a:r>
            <a:r>
              <a:rPr lang="en-US" altLang="ko-KR" sz="1200" dirty="0" err="1">
                <a:latin typeface="Consolas" panose="020B0609020204030204" pitchFamily="49" charset="0"/>
              </a:rPr>
              <a:t>bzImage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RAM="./initramfs.cpio.gz"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qemu-system-x86_64      	\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-kernel $IMG        	\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-</a:t>
            </a:r>
            <a:r>
              <a:rPr lang="en-US" altLang="ko-KR" sz="1200" dirty="0" err="1">
                <a:latin typeface="Consolas" panose="020B0609020204030204" pitchFamily="49" charset="0"/>
              </a:rPr>
              <a:t>initrd</a:t>
            </a:r>
            <a:r>
              <a:rPr lang="en-US" altLang="ko-KR" sz="1200" dirty="0">
                <a:latin typeface="Consolas" panose="020B0609020204030204" pitchFamily="49" charset="0"/>
              </a:rPr>
              <a:t> $RAM        	\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-enable-</a:t>
            </a:r>
            <a:r>
              <a:rPr lang="en-US" altLang="ko-KR" sz="1200" dirty="0" err="1">
                <a:latin typeface="Consolas" panose="020B0609020204030204" pitchFamily="49" charset="0"/>
              </a:rPr>
              <a:t>kvm</a:t>
            </a:r>
            <a:r>
              <a:rPr lang="en-US" altLang="ko-KR" sz="1200" dirty="0">
                <a:latin typeface="Consolas" panose="020B0609020204030204" pitchFamily="49" charset="0"/>
              </a:rPr>
              <a:t>         	\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-m 64m              	\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-</a:t>
            </a:r>
            <a:r>
              <a:rPr lang="en-US" altLang="ko-KR" sz="1200" dirty="0" err="1">
                <a:latin typeface="Consolas" panose="020B0609020204030204" pitchFamily="49" charset="0"/>
              </a:rPr>
              <a:t>nographic</a:t>
            </a:r>
            <a:r>
              <a:rPr lang="en-US" altLang="ko-KR" sz="1200" dirty="0">
                <a:latin typeface="Consolas" panose="020B0609020204030204" pitchFamily="49" charset="0"/>
              </a:rPr>
              <a:t>          	\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-monitor /dev/null  	\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-append 'console=ttyS0' -s</a:t>
            </a:r>
          </a:p>
        </p:txBody>
      </p:sp>
    </p:spTree>
    <p:extLst>
      <p:ext uri="{BB962C8B-B14F-4D97-AF65-F5344CB8AC3E}">
        <p14:creationId xmlns:p14="http://schemas.microsoft.com/office/powerpoint/2010/main" val="3991754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CD65E-5563-4AD4-879B-9CC843AF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Any questions?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78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BCAC7-0486-4A65-89B0-A761772E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38224-0D07-456D-AE58-FF6B00E0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Linux kernel versioning.</a:t>
            </a:r>
          </a:p>
          <a:p>
            <a:r>
              <a:rPr lang="en-US" altLang="ko-KR" dirty="0"/>
              <a:t>Linux kernel compile.</a:t>
            </a:r>
          </a:p>
          <a:p>
            <a:r>
              <a:rPr lang="en-US" altLang="ko-KR" dirty="0"/>
              <a:t>Linux kernel module compile.</a:t>
            </a:r>
          </a:p>
          <a:p>
            <a:r>
              <a:rPr lang="en-US" altLang="ko-KR" dirty="0"/>
              <a:t>Make </a:t>
            </a:r>
            <a:r>
              <a:rPr lang="en-US" altLang="ko-KR" dirty="0" err="1"/>
              <a:t>initramfs</a:t>
            </a:r>
            <a:endParaRPr lang="en-US" altLang="ko-KR" dirty="0"/>
          </a:p>
          <a:p>
            <a:r>
              <a:rPr lang="en-US" altLang="ko-KR" dirty="0" err="1"/>
              <a:t>Qemu</a:t>
            </a:r>
            <a:r>
              <a:rPr lang="en-US" altLang="ko-KR" dirty="0"/>
              <a:t> – Run kernel on virtual environment.</a:t>
            </a:r>
          </a:p>
          <a:p>
            <a:r>
              <a:rPr lang="en-US" altLang="ko-KR" dirty="0" err="1"/>
              <a:t>Qemu</a:t>
            </a:r>
            <a:r>
              <a:rPr lang="en-US" altLang="ko-KR" dirty="0"/>
              <a:t> – Debugging </a:t>
            </a:r>
            <a:r>
              <a:rPr lang="en-US" altLang="ko-KR" dirty="0" err="1"/>
              <a:t>linux</a:t>
            </a:r>
            <a:r>
              <a:rPr lang="en-US" altLang="ko-KR" dirty="0"/>
              <a:t> kernel.</a:t>
            </a:r>
          </a:p>
          <a:p>
            <a:r>
              <a:rPr lang="en-US" altLang="ko-KR" dirty="0"/>
              <a:t>Sample prob</a:t>
            </a:r>
          </a:p>
        </p:txBody>
      </p:sp>
    </p:spTree>
    <p:extLst>
      <p:ext uri="{BB962C8B-B14F-4D97-AF65-F5344CB8AC3E}">
        <p14:creationId xmlns:p14="http://schemas.microsoft.com/office/powerpoint/2010/main" val="83054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509E0-0494-40C3-9A3A-D1A43423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kernel versioning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C2702-5EE3-4527-8C28-627CB2A0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 ) Linux </a:t>
            </a:r>
            <a:r>
              <a:rPr lang="en-US" altLang="ko-KR" b="1" dirty="0">
                <a:solidFill>
                  <a:schemeClr val="accent1"/>
                </a:solidFill>
              </a:rPr>
              <a:t>5</a:t>
            </a:r>
            <a:r>
              <a:rPr lang="en-US" altLang="ko-KR" b="1" dirty="0"/>
              <a:t>.</a:t>
            </a:r>
            <a:r>
              <a:rPr lang="en-US" altLang="ko-KR" b="1" dirty="0">
                <a:solidFill>
                  <a:schemeClr val="accent2"/>
                </a:solidFill>
              </a:rPr>
              <a:t>3</a:t>
            </a:r>
            <a:r>
              <a:rPr lang="en-US" altLang="ko-KR" b="1" dirty="0"/>
              <a:t>.</a:t>
            </a:r>
            <a:r>
              <a:rPr lang="en-US" altLang="ko-KR" b="1" dirty="0">
                <a:solidFill>
                  <a:schemeClr val="accent3"/>
                </a:solidFill>
              </a:rPr>
              <a:t>0</a:t>
            </a:r>
          </a:p>
          <a:p>
            <a:pPr marL="0" indent="0">
              <a:buNone/>
            </a:pPr>
            <a:endParaRPr lang="en-US" altLang="ko-KR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Major revision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/>
                </a:solidFill>
              </a:rPr>
              <a:t>Version - ( </a:t>
            </a:r>
            <a:r>
              <a:rPr lang="ko-KR" altLang="en-US" b="1" dirty="0">
                <a:solidFill>
                  <a:schemeClr val="accent2"/>
                </a:solidFill>
              </a:rPr>
              <a:t>짝수</a:t>
            </a:r>
            <a:r>
              <a:rPr lang="en-US" altLang="ko-KR" b="1" dirty="0">
                <a:solidFill>
                  <a:schemeClr val="accent2"/>
                </a:solidFill>
              </a:rPr>
              <a:t>: Stable, </a:t>
            </a:r>
            <a:r>
              <a:rPr lang="ko-KR" altLang="en-US" b="1" dirty="0">
                <a:solidFill>
                  <a:schemeClr val="accent2"/>
                </a:solidFill>
              </a:rPr>
              <a:t>홀수</a:t>
            </a:r>
            <a:r>
              <a:rPr lang="en-US" altLang="ko-KR" b="1" dirty="0">
                <a:solidFill>
                  <a:schemeClr val="accent2"/>
                </a:solidFill>
              </a:rPr>
              <a:t>: Develop )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3"/>
                </a:solidFill>
              </a:rPr>
              <a:t>Minor revision - ( </a:t>
            </a:r>
            <a:r>
              <a:rPr lang="ko-KR" altLang="en-US" b="1" dirty="0">
                <a:solidFill>
                  <a:schemeClr val="accent3"/>
                </a:solidFill>
              </a:rPr>
              <a:t>패치 횟수 </a:t>
            </a:r>
            <a:r>
              <a:rPr lang="en-US" altLang="ko-KR" b="1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6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11049-3176-4077-BB0C-B97E7617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kernel 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9848B-DA78-42EA-8B2C-EB6135A3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Get </a:t>
            </a:r>
            <a:r>
              <a:rPr lang="en-US" altLang="ko-KR" dirty="0" err="1"/>
              <a:t>linux</a:t>
            </a:r>
            <a:r>
              <a:rPr lang="en-US" altLang="ko-KR" dirty="0"/>
              <a:t> kernel source.</a:t>
            </a:r>
          </a:p>
          <a:p>
            <a:pPr marL="514350" indent="-514350">
              <a:buAutoNum type="arabicParenR"/>
            </a:pPr>
            <a:r>
              <a:rPr lang="en-US" altLang="ko-KR" dirty="0"/>
              <a:t>Configuration</a:t>
            </a:r>
          </a:p>
          <a:p>
            <a:pPr marL="514350" indent="-514350">
              <a:buAutoNum type="arabicParenR"/>
            </a:pPr>
            <a:r>
              <a:rPr lang="en-US" altLang="ko-KR" dirty="0"/>
              <a:t>Make</a:t>
            </a:r>
          </a:p>
          <a:p>
            <a:pPr marL="971550" lvl="1" indent="-514350">
              <a:buAutoNum type="arabicParenR"/>
            </a:pPr>
            <a:r>
              <a:rPr lang="en-US" altLang="ko-KR" dirty="0"/>
              <a:t>Optional: install kernel to current machine</a:t>
            </a:r>
          </a:p>
        </p:txBody>
      </p:sp>
    </p:spTree>
    <p:extLst>
      <p:ext uri="{BB962C8B-B14F-4D97-AF65-F5344CB8AC3E}">
        <p14:creationId xmlns:p14="http://schemas.microsoft.com/office/powerpoint/2010/main" val="301207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E8B53-4131-46AF-B4DE-AA50AF5B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kernel compile</a:t>
            </a:r>
            <a:br>
              <a:rPr lang="en-US" altLang="ko-KR" dirty="0"/>
            </a:br>
            <a:r>
              <a:rPr lang="en-US" altLang="ko-KR" sz="2400" dirty="0"/>
              <a:t>Get </a:t>
            </a:r>
            <a:r>
              <a:rPr lang="en-US" altLang="ko-KR" sz="2400" dirty="0" err="1"/>
              <a:t>linux</a:t>
            </a:r>
            <a:r>
              <a:rPr lang="en-US" altLang="ko-KR" sz="2400" dirty="0"/>
              <a:t> kernel source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79D33B-2F87-4DC5-9362-0ECDA6767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680369"/>
              </p:ext>
            </p:extLst>
          </p:nvPr>
        </p:nvGraphicFramePr>
        <p:xfrm>
          <a:off x="739280" y="1825625"/>
          <a:ext cx="1071344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6720">
                  <a:extLst>
                    <a:ext uri="{9D8B030D-6E8A-4147-A177-3AD203B41FA5}">
                      <a16:colId xmlns:a16="http://schemas.microsoft.com/office/drawing/2014/main" val="764585157"/>
                    </a:ext>
                  </a:extLst>
                </a:gridCol>
                <a:gridCol w="5356720">
                  <a:extLst>
                    <a:ext uri="{9D8B030D-6E8A-4147-A177-3AD203B41FA5}">
                      <a16:colId xmlns:a16="http://schemas.microsoft.com/office/drawing/2014/main" val="2583095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Address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4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2"/>
                        </a:rPr>
                        <a:t>https://git.kernel.org/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Github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3"/>
                        </a:rPr>
                        <a:t>https://github.com/torvalds/linux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3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Mirror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linkClick r:id="rId4"/>
                        </a:rPr>
                        <a:t>https://mirrors.edge.kernel.org/pub/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348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5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F6EB-B5EB-4ACE-8F32-2DF32911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kernel compile</a:t>
            </a:r>
            <a:br>
              <a:rPr lang="en-US" altLang="ko-KR" dirty="0"/>
            </a:br>
            <a:r>
              <a:rPr lang="en-US" altLang="ko-KR" sz="2400" dirty="0"/>
              <a:t>Configuration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D14A1-B0A8-4FA4-9A47-60AB932FF11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$ make help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Configuration targets: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config          - Update current config </a:t>
            </a:r>
            <a:r>
              <a:rPr lang="en-US" altLang="ko-KR" sz="1800" dirty="0" err="1">
                <a:latin typeface="Consolas" panose="020B0609020204030204" pitchFamily="49" charset="0"/>
              </a:rPr>
              <a:t>utilising</a:t>
            </a:r>
            <a:r>
              <a:rPr lang="en-US" altLang="ko-KR" sz="1800" dirty="0">
                <a:latin typeface="Consolas" panose="020B0609020204030204" pitchFamily="49" charset="0"/>
              </a:rPr>
              <a:t> a line-oriented program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</a:rPr>
              <a:t>nconfig</a:t>
            </a:r>
            <a:r>
              <a:rPr lang="en-US" altLang="ko-KR" sz="1800" dirty="0">
                <a:latin typeface="Consolas" panose="020B0609020204030204" pitchFamily="49" charset="0"/>
              </a:rPr>
              <a:t>         - Update current config </a:t>
            </a:r>
            <a:r>
              <a:rPr lang="en-US" altLang="ko-KR" sz="1800" dirty="0" err="1">
                <a:latin typeface="Consolas" panose="020B0609020204030204" pitchFamily="49" charset="0"/>
              </a:rPr>
              <a:t>utilising</a:t>
            </a:r>
            <a:r>
              <a:rPr lang="en-US" altLang="ko-KR" sz="1800" dirty="0">
                <a:latin typeface="Consolas" panose="020B0609020204030204" pitchFamily="49" charset="0"/>
              </a:rPr>
              <a:t> a </a:t>
            </a:r>
            <a:r>
              <a:rPr lang="en-US" altLang="ko-KR" sz="1800" dirty="0" err="1">
                <a:latin typeface="Consolas" panose="020B0609020204030204" pitchFamily="49" charset="0"/>
              </a:rPr>
              <a:t>ncurses</a:t>
            </a:r>
            <a:r>
              <a:rPr lang="en-US" altLang="ko-KR" sz="1800" dirty="0">
                <a:latin typeface="Consolas" panose="020B0609020204030204" pitchFamily="49" charset="0"/>
              </a:rPr>
              <a:t> menu based program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</a:rPr>
              <a:t>menuconfig</a:t>
            </a:r>
            <a:r>
              <a:rPr lang="en-US" altLang="ko-KR" sz="1800" dirty="0">
                <a:latin typeface="Consolas" panose="020B0609020204030204" pitchFamily="49" charset="0"/>
              </a:rPr>
              <a:t>      - Update current config </a:t>
            </a:r>
            <a:r>
              <a:rPr lang="en-US" altLang="ko-KR" sz="1800" dirty="0" err="1">
                <a:latin typeface="Consolas" panose="020B0609020204030204" pitchFamily="49" charset="0"/>
              </a:rPr>
              <a:t>utilising</a:t>
            </a:r>
            <a:r>
              <a:rPr lang="en-US" altLang="ko-KR" sz="1800" dirty="0">
                <a:latin typeface="Consolas" panose="020B0609020204030204" pitchFamily="49" charset="0"/>
              </a:rPr>
              <a:t> a menu based program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8338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6780-E3A3-4FEA-B006-8E61B37F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kernel compile</a:t>
            </a:r>
            <a:br>
              <a:rPr lang="en-US" altLang="ko-KR" dirty="0"/>
            </a:br>
            <a:r>
              <a:rPr lang="en-US" altLang="ko-KR" sz="2400" dirty="0"/>
              <a:t>Demo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491F5-664F-45A1-89A1-78EEACBE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5400" b="1" dirty="0"/>
              <a:t>Demo</a:t>
            </a:r>
            <a:endParaRPr lang="ko-KR" altLang="en-US" sz="54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D602A05-2E91-4F9E-8376-BF7AEDA2CE6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$ make </a:t>
            </a:r>
            <a:r>
              <a:rPr lang="en-US" altLang="ko-KR" sz="1800" dirty="0" err="1">
                <a:latin typeface="Consolas" panose="020B0609020204030204" pitchFamily="49" charset="0"/>
              </a:rPr>
              <a:t>menuconfig</a:t>
            </a:r>
            <a:r>
              <a:rPr lang="en-US" altLang="ko-KR" sz="1800" dirty="0">
                <a:latin typeface="Consolas" panose="020B0609020204030204" pitchFamily="49" charset="0"/>
              </a:rPr>
              <a:t>           </a:t>
            </a:r>
            <a:r>
              <a:rPr lang="en-US" altLang="ko-KR" sz="1800" i="1" dirty="0">
                <a:latin typeface="Consolas" panose="020B0609020204030204" pitchFamily="49" charset="0"/>
              </a:rPr>
              <a:t># Kernel configuration.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$ make –j64                 </a:t>
            </a:r>
            <a:r>
              <a:rPr lang="en-US" altLang="ko-KR" sz="1800" i="1" dirty="0">
                <a:latin typeface="Consolas" panose="020B0609020204030204" pitchFamily="49" charset="0"/>
              </a:rPr>
              <a:t># Make kernel with 64 threads.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Consolas" panose="020B0609020204030204" pitchFamily="49" charset="0"/>
              </a:rPr>
              <a:t>$ ls arch/x86/boot/</a:t>
            </a:r>
            <a:r>
              <a:rPr lang="en-US" altLang="ko-KR" sz="1800" dirty="0" err="1">
                <a:latin typeface="Consolas" panose="020B0609020204030204" pitchFamily="49" charset="0"/>
              </a:rPr>
              <a:t>bzImage</a:t>
            </a:r>
            <a:r>
              <a:rPr lang="en-US" altLang="ko-KR" sz="1800" dirty="0">
                <a:latin typeface="Consolas" panose="020B0609020204030204" pitchFamily="49" charset="0"/>
              </a:rPr>
              <a:t>  </a:t>
            </a:r>
            <a:r>
              <a:rPr lang="en-US" altLang="ko-KR" sz="1800" i="1" dirty="0">
                <a:latin typeface="Consolas" panose="020B0609020204030204" pitchFamily="49" charset="0"/>
              </a:rPr>
              <a:t># Kernel image places here.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latin typeface="Consolas" panose="020B0609020204030204" pitchFamily="49" charset="0"/>
              </a:rPr>
              <a:t>bzImage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0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3AD6B-6124-4653-9AC3-CE94BBB8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kernel module compile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A8466-A1BC-4A43-AFA3-8DF6A63D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altLang="ko-KR" dirty="0"/>
              <a:t>Write code</a:t>
            </a:r>
          </a:p>
          <a:p>
            <a:pPr marL="514350" indent="-514350">
              <a:buAutoNum type="arabicParenR"/>
            </a:pPr>
            <a:r>
              <a:rPr lang="en-US" altLang="ko-KR" dirty="0"/>
              <a:t>Write </a:t>
            </a:r>
            <a:r>
              <a:rPr lang="en-US" altLang="ko-KR" dirty="0" err="1"/>
              <a:t>makefile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en-US" altLang="ko-KR" dirty="0"/>
              <a:t>Make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76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41DD3-E715-4B9F-B257-44663148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kernel module compile</a:t>
            </a:r>
            <a:br>
              <a:rPr lang="en-US" altLang="ko-KR" dirty="0"/>
            </a:br>
            <a:r>
              <a:rPr lang="en-US" altLang="ko-KR" sz="2400" dirty="0"/>
              <a:t>Write code</a:t>
            </a:r>
            <a:endParaRPr lang="ko-KR" altLang="en-US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67A4E59-1047-4602-9D3D-713979D577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latin typeface="Consolas" panose="020B0609020204030204" pitchFamily="49" charset="0"/>
              </a:rPr>
              <a:t>my_module.c</a:t>
            </a:r>
            <a:r>
              <a:rPr lang="en-US" altLang="ko-KR" sz="1200" dirty="0"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latin typeface="Consolas" panose="020B0609020204030204" pitchFamily="49" charset="0"/>
              </a:rPr>
              <a:t>linux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module.h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#include &lt;</a:t>
            </a:r>
            <a:r>
              <a:rPr lang="en-US" altLang="ko-KR" sz="1200" dirty="0" err="1">
                <a:latin typeface="Consolas" panose="020B0609020204030204" pitchFamily="49" charset="0"/>
              </a:rPr>
              <a:t>linux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kernel.h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// Executes on module load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int </a:t>
            </a:r>
            <a:r>
              <a:rPr lang="en-US" altLang="ko-KR" sz="1200" dirty="0" err="1">
                <a:latin typeface="Consolas" panose="020B0609020204030204" pitchFamily="49" charset="0"/>
              </a:rPr>
              <a:t>my_init</a:t>
            </a:r>
            <a:r>
              <a:rPr lang="en-US" altLang="ko-KR" sz="1200" dirty="0">
                <a:latin typeface="Consolas" panose="020B0609020204030204" pitchFamily="49" charset="0"/>
              </a:rPr>
              <a:t>(void) {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// Executes on module exit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void </a:t>
            </a:r>
            <a:r>
              <a:rPr lang="en-US" altLang="ko-KR" sz="1200" dirty="0" err="1">
                <a:latin typeface="Consolas" panose="020B0609020204030204" pitchFamily="49" charset="0"/>
              </a:rPr>
              <a:t>my_cleanup</a:t>
            </a:r>
            <a:r>
              <a:rPr lang="en-US" altLang="ko-KR" sz="1200" dirty="0">
                <a:latin typeface="Consolas" panose="020B0609020204030204" pitchFamily="49" charset="0"/>
              </a:rPr>
              <a:t>(void)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    return;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>
                <a:latin typeface="Consolas" panose="020B0609020204030204" pitchFamily="49" charset="0"/>
              </a:rPr>
              <a:t>// Register </a:t>
            </a:r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 &amp; exit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 err="1">
                <a:latin typeface="Consolas" panose="020B0609020204030204" pitchFamily="49" charset="0"/>
              </a:rPr>
              <a:t>module_init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my_init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altLang="ko-KR" sz="1200" dirty="0" err="1">
                <a:latin typeface="Consolas" panose="020B0609020204030204" pitchFamily="49" charset="0"/>
              </a:rPr>
              <a:t>module_exit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my_cleanup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784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543</Words>
  <Application>Microsoft Office PowerPoint</Application>
  <PresentationFormat>와이드스크린</PresentationFormat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Consolas</vt:lpstr>
      <vt:lpstr>Office Theme</vt:lpstr>
      <vt:lpstr>Month 1, Day 2</vt:lpstr>
      <vt:lpstr>Contents</vt:lpstr>
      <vt:lpstr>Linux kernel versioning</vt:lpstr>
      <vt:lpstr>Linux kernel compile</vt:lpstr>
      <vt:lpstr>Linux kernel compile Get linux kernel source</vt:lpstr>
      <vt:lpstr>Linux kernel compile Configuration</vt:lpstr>
      <vt:lpstr>Linux kernel compile Demo</vt:lpstr>
      <vt:lpstr>Linux kernel module compile</vt:lpstr>
      <vt:lpstr>Linux kernel module compile Write code</vt:lpstr>
      <vt:lpstr>Linux kernel module compile Write makefile (tab != space)</vt:lpstr>
      <vt:lpstr>Make initramfs</vt:lpstr>
      <vt:lpstr>Qemu Run kernel on virtual environment.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 1, Day 1</dc:title>
  <dc:creator>김도현</dc:creator>
  <cp:lastModifiedBy>김도현</cp:lastModifiedBy>
  <cp:revision>7</cp:revision>
  <dcterms:created xsi:type="dcterms:W3CDTF">2020-03-15T10:36:25Z</dcterms:created>
  <dcterms:modified xsi:type="dcterms:W3CDTF">2020-03-15T12:57:31Z</dcterms:modified>
</cp:coreProperties>
</file>