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p:sldMasterIdLst>
    <p:sldMasterId id="2147483791"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def="{5C22544A-7EE6-4342-B048-85BDC9FD1C3A}">
  <a:tblStyle styleId="{01A66EDD-3DAB-4C5B-A090-DC80EC1FD486}" styleName="Normal Style 1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lum val="90000"/>
            </a:schemeClr>
          </a:solidFill>
        </a:fill>
      </a:tcStyle>
    </a:wholeTbl>
    <a:band1H>
      <a:tcTxStyle/>
      <a:tcStyle>
        <a:tcBdr/>
        <a:fill>
          <a:solidFill>
            <a:schemeClr val="accent1">
              <a:lum val="80000"/>
            </a:schemeClr>
          </a:solidFill>
        </a:fill>
      </a:tcStyle>
    </a:band1H>
    <a:band2H>
      <a:tcTxStyle/>
      <a:tcStyle>
        <a:tcBdr/>
      </a:tcStyle>
    </a:band2H>
    <a:band1V>
      <a:tcTxStyle/>
      <a:tcStyle>
        <a:tcBdr/>
        <a:fill>
          <a:solidFill>
            <a:schemeClr val="accent1">
              <a:lum val="8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vertBarState="maximized">
    <p:restoredLeft sz="26650"/>
    <p:restoredTop sz="79765"/>
  </p:normalViewPr>
  <p:slideViewPr>
    <p:cSldViewPr snapToObjects="1">
      <p:cViewPr varScale="1">
        <p:scale>
          <a:sx n="100" d="100"/>
          <a:sy n="100" d="100"/>
        </p:scale>
        <p:origin x="0" y="0"/>
      </p:cViewPr>
      <p:guideLst>
        <p:guide orient="horz" pos="2158"/>
        <p:guide pos="3838"/>
      </p:guideLst>
    </p:cSldViewPr>
  </p:slideViewPr>
  <p:notesTextViewPr>
    <p:cViewPr>
      <p:scale>
        <a:sx n="100" d="100"/>
        <a:sy n="100" d="100"/>
      </p:scale>
      <p:origin x="0" y="0"/>
    </p:cViewPr>
  </p:notesTextViewPr>
  <p:gridSpacing cx="73737216" cy="73737216"/>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presProps" Target="presProps.xml"  /><Relationship Id="rId2" Type="http://schemas.openxmlformats.org/officeDocument/2006/relationships/notesMaster" Target="notesMasters/notesMaster1.xml"  /><Relationship Id="rId20" Type="http://schemas.openxmlformats.org/officeDocument/2006/relationships/viewProps" Target="viewProps.xml"  /><Relationship Id="rId21" Type="http://schemas.openxmlformats.org/officeDocument/2006/relationships/theme" Target="theme/theme1.xml"  /><Relationship Id="rId22" Type="http://schemas.openxmlformats.org/officeDocument/2006/relationships/tableStyles" Target="tableStyles.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lang="ko-KR" altLang="en-US"/>
            </a:pPr>
            <a:r>
              <a:rPr lang="ko-KR" altLang="en-US"/>
              <a:t/>
            </a: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lang="ko-KR" altLang="en-US"/>
            </a:pPr>
            <a:fld id="{E2B2BC9D-A816-4D0A-858B-1D023B3A8ACA}" type="datetime1">
              <a:rPr lang="ko-KR" altLang="en-US"/>
              <a:pPr lvl="0">
                <a:defRPr lang="ko-KR" altLang="en-US"/>
              </a:pPr>
              <a:t>2020-04-11</a:t>
            </a:fld>
            <a:endParaRPr lang="ko-KR" altLang="en-US"/>
          </a:p>
        </p:txBody>
      </p:sp>
      <p:sp>
        <p:nvSpPr>
          <p:cNvPr id="4" name="슬라이드 이미지 개체 틀 3"/>
          <p:cNvSpPr>
            <a:spLocks noGrp="1" noRot="1" noChangeAspect="1" noTextEdi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anchor="ctr"/>
          <a:lstStyle/>
          <a:p>
            <a:pPr lvl="0">
              <a:defRPr lang="ko-KR" altLang="en-US"/>
            </a:pPr>
            <a:r>
              <a:rPr lang="ko-KR" altLang="en-US"/>
              <a:t/>
            </a: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Autofit/>
          </a:body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lang="ko-KR" altLang="en-US"/>
            </a:pPr>
            <a:r>
              <a:rPr lang="ko-KR" altLang="en-US"/>
              <a:t/>
            </a: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lang="ko-KR" altLang="en-US"/>
            </a:pPr>
            <a:fld id="{09F4262C-968C-4EE9-8164-CE16364706B3}" type="slidenum">
              <a:rPr lang="ko-KR" altLang="en-US"/>
              <a:pPr lvl="0">
                <a:defRPr lang="ko-KR" altLang="en-US"/>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 rtl="0" eaLnBrk="1" latinLnBrk="1" hangingPunct="1">
      <a:defRPr sz="1200" kern="1200">
        <a:solidFill>
          <a:schemeClr val="tx1"/>
        </a:solidFill>
        <a:latin typeface="+mj-lt"/>
        <a:ea typeface="+mj-ea"/>
        <a:cs typeface="+mj-cs"/>
      </a:defRPr>
    </a:lvl1pPr>
    <a:lvl2pPr marL="457200" algn="l" defTabSz="91440" rtl="0" eaLnBrk="1" latinLnBrk="1" hangingPunct="1">
      <a:defRPr sz="1200" kern="1200">
        <a:solidFill>
          <a:schemeClr val="tx1"/>
        </a:solidFill>
        <a:latin typeface="+mj-lt"/>
        <a:ea typeface="+mj-ea"/>
        <a:cs typeface="+mj-cs"/>
      </a:defRPr>
    </a:lvl2pPr>
    <a:lvl3pPr marL="914400" algn="l" defTabSz="91440" rtl="0" eaLnBrk="1" latinLnBrk="1" hangingPunct="1">
      <a:defRPr sz="1200" kern="1200">
        <a:solidFill>
          <a:schemeClr val="tx1"/>
        </a:solidFill>
        <a:latin typeface="+mj-lt"/>
        <a:ea typeface="+mj-ea"/>
        <a:cs typeface="+mj-cs"/>
      </a:defRPr>
    </a:lvl3pPr>
    <a:lvl4pPr marL="1371600" algn="l" defTabSz="91440" rtl="0" eaLnBrk="1" latinLnBrk="1" hangingPunct="1">
      <a:defRPr sz="1200" kern="1200">
        <a:solidFill>
          <a:schemeClr val="tx1"/>
        </a:solidFill>
        <a:latin typeface="+mj-lt"/>
        <a:ea typeface="+mj-ea"/>
        <a:cs typeface="+mj-cs"/>
      </a:defRPr>
    </a:lvl4pPr>
    <a:lvl5pPr marL="1828800" algn="l" defTabSz="91440" rtl="0" eaLnBrk="1" latinLnBrk="1" hangingPunct="1">
      <a:defRPr sz="1200" kern="1200">
        <a:solidFill>
          <a:schemeClr val="tx1"/>
        </a:solidFill>
        <a:latin typeface="+mj-lt"/>
        <a:ea typeface="+mj-ea"/>
        <a:cs typeface="+mj-cs"/>
      </a:defRPr>
    </a:lvl5pPr>
    <a:lvl6pPr marL="2286000" algn="l" defTabSz="91440" rtl="0" eaLnBrk="1" latinLnBrk="1" hangingPunct="1">
      <a:defRPr sz="1200" kern="1200">
        <a:solidFill>
          <a:schemeClr val="tx1"/>
        </a:solidFill>
        <a:latin typeface="+mj-lt"/>
        <a:ea typeface="+mj-ea"/>
        <a:cs typeface="+mj-cs"/>
      </a:defRPr>
    </a:lvl6pPr>
    <a:lvl7pPr marL="2743200" algn="l" defTabSz="91440" rtl="0" eaLnBrk="1" latinLnBrk="1" hangingPunct="1">
      <a:defRPr sz="1200" kern="1200">
        <a:solidFill>
          <a:schemeClr val="tx1"/>
        </a:solidFill>
        <a:latin typeface="+mj-lt"/>
        <a:ea typeface="+mj-ea"/>
        <a:cs typeface="+mj-cs"/>
      </a:defRPr>
    </a:lvl7pPr>
    <a:lvl8pPr marL="3200400" algn="l" defTabSz="91440" rtl="0" eaLnBrk="1" latinLnBrk="1" hangingPunct="1">
      <a:defRPr sz="1200" kern="1200">
        <a:solidFill>
          <a:schemeClr val="tx1"/>
        </a:solidFill>
        <a:latin typeface="+mj-lt"/>
        <a:ea typeface="+mj-ea"/>
        <a:cs typeface="+mj-cs"/>
      </a:defRPr>
    </a:lvl8pPr>
    <a:lvl9pPr marL="3657600" algn="l" defTabSz="91440" rtl="0" eaLnBrk="1" latinLnBrk="1" hangingPunct="1">
      <a:defRPr sz="1200" kern="1200">
        <a:solidFill>
          <a:schemeClr val="tx1"/>
        </a:solidFill>
        <a:latin typeface="+mj-lt"/>
        <a:ea typeface="+mj-ea"/>
        <a:cs typeface="+mj-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6.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lang="ko-KR" altLang="en-US"/>
            </a:pPr>
            <a:endParaRPr lang="ko-KR" altLang="en-US"/>
          </a:p>
        </p:txBody>
      </p:sp>
      <p:sp>
        <p:nvSpPr>
          <p:cNvPr id="3" name="슬라이드 노트 개체 틀 4"/>
          <p:cNvSpPr>
            <a:spLocks noGrp="1"/>
          </p:cNvSpPr>
          <p:nvPr>
            <p:ph type="body" sz="quarter" idx="3"/>
          </p:nvPr>
        </p:nvSpPr>
        <p:spPr/>
        <p:txBody>
          <a:bodyPr/>
          <a:lstStyle/>
          <a:p>
            <a:pPr>
              <a:defRPr lang="ko-KR" altLang="en-US"/>
            </a:pPr>
            <a:r>
              <a:rPr lang="ko-KR" altLang="en-US"/>
              <a:t>저희는 수요조사를 위한 방법으로 Google Forms를 이용한 온라인 설문조사를 진행하였습니다. </a:t>
            </a:r>
            <a:endParaRPr lang="ko-KR" altLang="en-US"/>
          </a:p>
        </p:txBody>
      </p:sp>
      <p:sp>
        <p:nvSpPr>
          <p:cNvPr id="4" name="슬라이드 번호 개체 틀 6"/>
          <p:cNvSpPr>
            <a:spLocks noGrp="1"/>
          </p:cNvSpPr>
          <p:nvPr>
            <p:ph type="sldNum" sz="quarter" idx="5"/>
          </p:nvPr>
        </p:nvSpPr>
        <p:spPr/>
        <p:txBody>
          <a:bodyPr/>
          <a:lstStyle/>
          <a:p>
            <a:pPr lvl="0">
              <a:defRPr lang="ko-KR" altLang="en-US"/>
            </a:pPr>
            <a:fld id="{09F4262C-968C-4EE9-8164-CE16364706B3}" type="slidenum">
              <a:rPr lang="en-US" altLang="en-US"/>
              <a:pPr lvl="0">
                <a:defRPr lang="ko-KR" altLang="en-US"/>
              </a:pPr>
              <a:t>3</a:t>
            </a:fld>
            <a:endParaRPr lang="en-US" altLang="en-US"/>
          </a:p>
        </p:txBody>
      </p:sp>
    </p:spTree>
  </p:cSld>
</p:notes>
</file>

<file path=ppt/notesSlides/notesSlide10.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lang="ko-KR" altLang="en-US"/>
            </a:pPr>
            <a:endParaRPr lang="ko-KR" altLang="en-US"/>
          </a:p>
        </p:txBody>
      </p:sp>
      <p:sp>
        <p:nvSpPr>
          <p:cNvPr id="3" name="슬라이드 노트 개체 틀 4"/>
          <p:cNvSpPr>
            <a:spLocks noGrp="1"/>
          </p:cNvSpPr>
          <p:nvPr>
            <p:ph type="body" sz="quarter" idx="3"/>
          </p:nvPr>
        </p:nvSpPr>
        <p:spPr/>
        <p:txBody>
          <a:bodyPr/>
          <a:lstStyle/>
          <a:p>
            <a:pPr>
              <a:defRPr lang="ko-KR" altLang="en-US"/>
            </a:pPr>
            <a:r>
              <a:rPr lang="ko-KR" altLang="en-US"/>
              <a:t>다음으로 저희가 사용할 데이터베이스에 대하여 간략히 소계하겠습니다. 저희는 감성어를 저장하기 위하여 DB를 사용할 것입니다</a:t>
            </a:r>
            <a:endParaRPr lang="ko-KR" altLang="en-US"/>
          </a:p>
          <a:p>
            <a:pPr>
              <a:defRPr lang="ko-KR" altLang="en-US"/>
            </a:pPr>
            <a:r>
              <a:rPr lang="ko-KR" altLang="en-US"/>
              <a:t>감성어는 txt, json, exel 등의 형식으로 저장될 수 있는데 저희는 json형태의 저장방식을 사용하여 DB에 저장할 것입니다. </a:t>
            </a:r>
            <a:endParaRPr lang="ko-KR" altLang="en-US"/>
          </a:p>
          <a:p>
            <a:pPr>
              <a:defRPr lang="ko-KR" altLang="en-US"/>
            </a:pPr>
            <a:r>
              <a:rPr lang="ko-KR" altLang="en-US"/>
              <a:t>그래서 저희는 json형태로 데이터를 저장할 수 있는 문서지향형 데이터베이스 MongoDB를 DBMS로 선정하였습니다.</a:t>
            </a:r>
            <a:endParaRPr lang="ko-KR" altLang="en-US"/>
          </a:p>
        </p:txBody>
      </p:sp>
      <p:sp>
        <p:nvSpPr>
          <p:cNvPr id="4" name="슬라이드 번호 개체 틀 6"/>
          <p:cNvSpPr>
            <a:spLocks noGrp="1"/>
          </p:cNvSpPr>
          <p:nvPr>
            <p:ph type="sldNum" sz="quarter" idx="5"/>
          </p:nvPr>
        </p:nvSpPr>
        <p:spPr/>
        <p:txBody>
          <a:bodyPr/>
          <a:lstStyle/>
          <a:p>
            <a:pPr lvl="0">
              <a:defRPr lang="ko-KR" altLang="en-US"/>
            </a:pPr>
            <a:fld id="{09F4262C-968C-4EE9-8164-CE16364706B3}" type="slidenum">
              <a:rPr lang="en-US" altLang="en-US"/>
              <a:pPr lvl="0">
                <a:defRPr lang="ko-KR" altLang="en-US"/>
              </a:pPr>
              <a:t>12</a:t>
            </a:fld>
            <a:endParaRPr lang="en-US" altLang="en-US"/>
          </a:p>
        </p:txBody>
      </p:sp>
    </p:spTree>
  </p:cSld>
</p:notes>
</file>

<file path=ppt/notesSlides/notesSlide1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lang="ko-KR" altLang="en-US"/>
            </a:pPr>
            <a:endParaRPr lang="ko-KR" altLang="en-US"/>
          </a:p>
        </p:txBody>
      </p:sp>
      <p:sp>
        <p:nvSpPr>
          <p:cNvPr id="3" name="슬라이드 노트 개체 틀 4"/>
          <p:cNvSpPr>
            <a:spLocks noGrp="1"/>
          </p:cNvSpPr>
          <p:nvPr>
            <p:ph type="body" sz="quarter" idx="3"/>
          </p:nvPr>
        </p:nvSpPr>
        <p:spPr/>
        <p:txBody>
          <a:bodyPr/>
          <a:lstStyle/>
          <a:p>
            <a:pPr>
              <a:defRPr lang="ko-KR" altLang="en-US"/>
            </a:pPr>
            <a:r>
              <a:rPr lang="ko-KR" altLang="en-US"/>
              <a:t>프로젝트 결과물 구현에 대한 설명입니다. 구현은 Python을 통하여 진행할 예정입니다. 처음으로 진행해야할 웹크롤러 제작과정에서는 숙소예약앱, 웹서비스들 특성상 동적페이지에서 리뷰를 제공해 주는데 이러한 특성으로 인해서 웹브라우저를 조작해주는 프레임워크인 selenium과 브라우저 조작을 위한 Chrome Webdriver api를 이용하여</a:t>
            </a:r>
            <a:endParaRPr lang="ko-KR" altLang="en-US"/>
          </a:p>
          <a:p>
            <a:pPr>
              <a:defRPr lang="ko-KR" altLang="en-US"/>
            </a:pPr>
            <a:r>
              <a:rPr lang="ko-KR" altLang="en-US"/>
              <a:t>동적 페이지 조작을 진행하고 html, xml 문서를 구문분석 해주는 패키지 BeautifulSoup를 이용하여 리뷰 크롤링을 진행할 것입니다.</a:t>
            </a:r>
            <a:endParaRPr lang="ko-KR" altLang="en-US"/>
          </a:p>
          <a:p>
            <a:pPr>
              <a:defRPr lang="ko-KR" altLang="en-US"/>
            </a:pPr>
            <a:endParaRPr lang="ko-KR" altLang="en-US"/>
          </a:p>
          <a:p>
            <a:pPr>
              <a:defRPr lang="ko-KR" altLang="en-US"/>
            </a:pPr>
            <a:r>
              <a:rPr lang="ko-KR" altLang="en-US"/>
              <a:t>감성사전은 전처리, 분석, 검증 과정을 거쳐 제작되는데 전처리 과정에서는 한국어 정보처리를 위한 Python 패키지인 KoNLPy를 사용하여 형태소 분석을 진행하고 </a:t>
            </a:r>
            <a:endParaRPr lang="ko-KR" altLang="en-US"/>
          </a:p>
          <a:p>
            <a:pPr>
              <a:defRPr lang="ko-KR" altLang="en-US"/>
            </a:pPr>
            <a:r>
              <a:rPr lang="ko-KR" altLang="en-US"/>
              <a:t>알고리즘을 적용하여 단어별 빈도, 어절분석을 진행을 합니다. 분석단계에서는 토픽모델링 기법을 적용하여 카테고리별 감성어, 어절들을 찾아내고 긍/부정 분류를 진행합니다.</a:t>
            </a:r>
            <a:endParaRPr lang="ko-KR" altLang="en-US"/>
          </a:p>
          <a:p>
            <a:pPr>
              <a:defRPr lang="ko-KR" altLang="en-US"/>
            </a:pPr>
            <a:r>
              <a:rPr lang="ko-KR" altLang="en-US"/>
              <a:t>이렇게 분석을 마친 데이터를 가지고 학습을 진행하며  수동으로 분석한 데이터와 비교하며 검증과정을 거치면서서 감성사전을 제작할 것입니다.</a:t>
            </a:r>
            <a:endParaRPr lang="ko-KR" altLang="en-US"/>
          </a:p>
        </p:txBody>
      </p:sp>
      <p:sp>
        <p:nvSpPr>
          <p:cNvPr id="4" name="슬라이드 번호 개체 틀 6"/>
          <p:cNvSpPr>
            <a:spLocks noGrp="1"/>
          </p:cNvSpPr>
          <p:nvPr>
            <p:ph type="sldNum" sz="quarter" idx="5"/>
          </p:nvPr>
        </p:nvSpPr>
        <p:spPr/>
        <p:txBody>
          <a:bodyPr/>
          <a:lstStyle/>
          <a:p>
            <a:pPr lvl="0">
              <a:defRPr lang="ko-KR" altLang="en-US"/>
            </a:pPr>
            <a:fld id="{09F4262C-968C-4EE9-8164-CE16364706B3}" type="slidenum">
              <a:rPr lang="en-US" altLang="en-US"/>
              <a:pPr lvl="0">
                <a:defRPr lang="ko-KR" altLang="en-US"/>
              </a:pPr>
              <a:t>13</a:t>
            </a:fld>
            <a:endParaRPr lang="en-US" altLang="en-US"/>
          </a:p>
        </p:txBody>
      </p:sp>
    </p:spTree>
  </p:cSld>
</p:notes>
</file>

<file path=ppt/notesSlides/notesSlide1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lang="ko-KR" altLang="en-US"/>
            </a:pPr>
            <a:endParaRPr lang="ko-KR" altLang="en-US"/>
          </a:p>
        </p:txBody>
      </p:sp>
      <p:sp>
        <p:nvSpPr>
          <p:cNvPr id="3" name="슬라이드 노트 개체 틀 4"/>
          <p:cNvSpPr>
            <a:spLocks noGrp="1"/>
          </p:cNvSpPr>
          <p:nvPr>
            <p:ph type="body" sz="quarter" idx="3"/>
          </p:nvPr>
        </p:nvSpPr>
        <p:spPr/>
        <p:txBody>
          <a:bodyPr/>
          <a:lstStyle/>
          <a:p>
            <a:pPr>
              <a:defRPr lang="ko-KR" altLang="en-US"/>
            </a:pPr>
            <a:r>
              <a:rPr lang="ko-KR" altLang="en-US"/>
              <a:t>연구개발 일정은 다음과 같습니다.</a:t>
            </a:r>
            <a:endParaRPr lang="ko-KR" altLang="en-US"/>
          </a:p>
        </p:txBody>
      </p:sp>
      <p:sp>
        <p:nvSpPr>
          <p:cNvPr id="4" name="슬라이드 번호 개체 틀 6"/>
          <p:cNvSpPr>
            <a:spLocks noGrp="1"/>
          </p:cNvSpPr>
          <p:nvPr>
            <p:ph type="sldNum" sz="quarter" idx="5"/>
          </p:nvPr>
        </p:nvSpPr>
        <p:spPr/>
        <p:txBody>
          <a:bodyPr/>
          <a:lstStyle/>
          <a:p>
            <a:pPr lvl="0">
              <a:defRPr lang="ko-KR" altLang="en-US"/>
            </a:pPr>
            <a:fld id="{09F4262C-968C-4EE9-8164-CE16364706B3}" type="slidenum">
              <a:rPr lang="en-US" altLang="en-US"/>
              <a:pPr lvl="0">
                <a:defRPr lang="ko-KR" altLang="en-US"/>
              </a:pPr>
              <a:t>14</a:t>
            </a:fld>
            <a:endParaRPr lang="en-US" altLang="en-US"/>
          </a:p>
        </p:txBody>
      </p:sp>
    </p:spTree>
  </p:cSld>
</p:notes>
</file>

<file path=ppt/notesSlides/notesSlide1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lang="ko-KR" altLang="en-US"/>
            </a:pPr>
            <a:endParaRPr lang="ko-KR" altLang="en-US"/>
          </a:p>
        </p:txBody>
      </p:sp>
      <p:sp>
        <p:nvSpPr>
          <p:cNvPr id="3" name="슬라이드 노트 개체 틀 4"/>
          <p:cNvSpPr>
            <a:spLocks noGrp="1"/>
          </p:cNvSpPr>
          <p:nvPr>
            <p:ph type="body" sz="quarter" idx="3"/>
          </p:nvPr>
        </p:nvSpPr>
        <p:spPr/>
        <p:txBody>
          <a:bodyPr/>
          <a:lstStyle/>
          <a:p>
            <a:pPr>
              <a:defRPr lang="ko-KR" altLang="en-US"/>
            </a:pPr>
            <a:r>
              <a:rPr lang="ko-KR" altLang="en-US"/>
              <a:t>결과물 구현을 위한 개발 환경으로는 Python 에디터 Pycharm과 텍스트, 코드, 코드출력을 하나의 공동작업 문서로 통합해 주는 Google Colab을 이용하여 개발을 진행할 것입니다. 크롤러는 Pycharm을 이용하여 제작을 진행하고 Github를 통해서 서로 공유할 것입니다.  감성사전제작은 Colab을 이용하여 개발을 진행하며 Colab의 가상머신을 이용하여 프로그램을 동작시킴으로서 서로 동일한 개발환경에서 개발을 진행하고 Colab에서 제공하는 GPU를 사용함으로서 원할하게 감성어학습과 감성분석을 진행할 수 있을거라 기대하고 있습니다. </a:t>
            </a:r>
            <a:endParaRPr lang="ko-KR" altLang="en-US"/>
          </a:p>
        </p:txBody>
      </p:sp>
      <p:sp>
        <p:nvSpPr>
          <p:cNvPr id="4" name="슬라이드 번호 개체 틀 6"/>
          <p:cNvSpPr>
            <a:spLocks noGrp="1"/>
          </p:cNvSpPr>
          <p:nvPr>
            <p:ph type="sldNum" sz="quarter" idx="5"/>
          </p:nvPr>
        </p:nvSpPr>
        <p:spPr/>
        <p:txBody>
          <a:bodyPr/>
          <a:lstStyle/>
          <a:p>
            <a:pPr lvl="0">
              <a:defRPr lang="ko-KR" altLang="en-US"/>
            </a:pPr>
            <a:fld id="{09F4262C-968C-4EE9-8164-CE16364706B3}" type="slidenum">
              <a:rPr lang="en-US" altLang="en-US"/>
              <a:pPr lvl="0">
                <a:defRPr lang="ko-KR" altLang="en-US"/>
              </a:pPr>
              <a:t>16</a:t>
            </a:fld>
            <a:endParaRPr lang="en-US" altLang="en-US"/>
          </a:p>
        </p:txBody>
      </p:sp>
    </p:spTree>
  </p:cSld>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lang="ko-KR" altLang="en-US"/>
            </a:pPr>
            <a:endParaRPr lang="ko-KR" altLang="en-US"/>
          </a:p>
        </p:txBody>
      </p:sp>
      <p:sp>
        <p:nvSpPr>
          <p:cNvPr id="3" name="슬라이드 노트 개체 틀 4"/>
          <p:cNvSpPr>
            <a:spLocks noGrp="1"/>
          </p:cNvSpPr>
          <p:nvPr>
            <p:ph type="body" sz="quarter" idx="3"/>
          </p:nvPr>
        </p:nvSpPr>
        <p:spPr/>
        <p:txBody>
          <a:bodyPr/>
          <a:lstStyle/>
          <a:p>
            <a:pPr>
              <a:defRPr lang="ko-KR" altLang="en-US"/>
            </a:pPr>
            <a:r>
              <a:rPr lang="ko-KR" altLang="en-US"/>
              <a:t>설문조사 내용을 살펴보면 '1', '2' 각각 문항에 대하여 예라고 대답한 사람이 몇%,몇% 였습니다.</a:t>
            </a:r>
            <a:endParaRPr lang="ko-KR" altLang="en-US"/>
          </a:p>
          <a:p>
            <a:pPr>
              <a:defRPr lang="ko-KR" altLang="en-US"/>
            </a:pPr>
            <a:r>
              <a:rPr lang="ko-KR" altLang="en-US"/>
              <a:t>두 문항의 결과를 통하여 대부분의 사람들이 숙소결정을 위하여 숙소예약 앱을 사용하고 있으며 숙소를 선정할 때 리뷰에 많이 신경쓰는것을 확인할 수 있었습니다</a:t>
            </a:r>
            <a:endParaRPr lang="ko-KR" altLang="en-US"/>
          </a:p>
        </p:txBody>
      </p:sp>
      <p:sp>
        <p:nvSpPr>
          <p:cNvPr id="4" name="슬라이드 번호 개체 틀 6"/>
          <p:cNvSpPr>
            <a:spLocks noGrp="1"/>
          </p:cNvSpPr>
          <p:nvPr>
            <p:ph type="sldNum" sz="quarter" idx="5"/>
          </p:nvPr>
        </p:nvSpPr>
        <p:spPr/>
        <p:txBody>
          <a:bodyPr/>
          <a:lstStyle/>
          <a:p>
            <a:pPr lvl="0">
              <a:defRPr lang="ko-KR" altLang="en-US"/>
            </a:pPr>
            <a:fld id="{09F4262C-968C-4EE9-8164-CE16364706B3}" type="slidenum">
              <a:rPr lang="en-US" altLang="en-US"/>
              <a:pPr lvl="0">
                <a:defRPr lang="ko-KR" altLang="en-US"/>
              </a:pPr>
              <a:t>4</a:t>
            </a:fld>
            <a:endParaRPr lang="en-US" altLang="en-US"/>
          </a:p>
        </p:txBody>
      </p:sp>
    </p:spTree>
  </p:cSld>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lang="ko-KR" altLang="en-US"/>
            </a:pPr>
            <a:endParaRPr lang="ko-KR" altLang="en-US"/>
          </a:p>
        </p:txBody>
      </p:sp>
      <p:sp>
        <p:nvSpPr>
          <p:cNvPr id="3" name="슬라이드 노트 개체 틀 4"/>
          <p:cNvSpPr>
            <a:spLocks noGrp="1"/>
          </p:cNvSpPr>
          <p:nvPr>
            <p:ph type="body" sz="quarter" idx="3"/>
          </p:nvPr>
        </p:nvSpPr>
        <p:spPr/>
        <p:txBody>
          <a:bodyPr/>
          <a:lstStyle/>
          <a:p>
            <a:pPr>
              <a:defRPr lang="ko-KR" altLang="en-US"/>
            </a:pPr>
            <a:r>
              <a:rPr lang="ko-KR" altLang="en-US"/>
              <a:t>다음으로 리뷰에 영향을 받는다고 대답한 사람들에게 리뷰를 읽어보는 시간에 대한 설문을 진행하였습니다.</a:t>
            </a:r>
            <a:endParaRPr lang="ko-KR" altLang="en-US"/>
          </a:p>
          <a:p>
            <a:pPr>
              <a:defRPr lang="ko-KR" altLang="en-US"/>
            </a:pPr>
            <a:r>
              <a:rPr lang="ko-KR" altLang="en-US"/>
              <a:t>1~5분, 10분이상, 5~10분, 1분미만 순으로 응답을 하였고, 2번째 '~~'라는 질문에는 10분이상(83%) 5~10분(50%) 1~5분(37.2%) 1분미만(18.3%) 가 그렇다고 응답을 하였습니다.</a:t>
            </a:r>
            <a:endParaRPr lang="ko-KR" altLang="en-US"/>
          </a:p>
          <a:p>
            <a:pPr>
              <a:defRPr lang="ko-KR" altLang="en-US"/>
            </a:pPr>
            <a:r>
              <a:rPr lang="ko-KR" altLang="en-US"/>
              <a:t>위 결과를 통해 하나의 숙박업소에 대한 리뷰에 투자하는 시간이 5분이상인 비율이 절반정도이며 리뷰의 영향을 받는 전체 응답자의 과반수 이상이 읽어보는 시간이 많다고 느끼는것을 확인할수있었습니다.</a:t>
            </a:r>
            <a:endParaRPr lang="ko-KR" altLang="en-US"/>
          </a:p>
        </p:txBody>
      </p:sp>
      <p:sp>
        <p:nvSpPr>
          <p:cNvPr id="4" name="슬라이드 번호 개체 틀 6"/>
          <p:cNvSpPr>
            <a:spLocks noGrp="1"/>
          </p:cNvSpPr>
          <p:nvPr>
            <p:ph type="sldNum" sz="quarter" idx="5"/>
          </p:nvPr>
        </p:nvSpPr>
        <p:spPr/>
        <p:txBody>
          <a:bodyPr/>
          <a:lstStyle/>
          <a:p>
            <a:pPr lvl="0">
              <a:defRPr lang="ko-KR" altLang="en-US"/>
            </a:pPr>
            <a:fld id="{09F4262C-968C-4EE9-8164-CE16364706B3}" type="slidenum">
              <a:rPr lang="en-US" altLang="en-US"/>
              <a:pPr lvl="0">
                <a:defRPr lang="ko-KR" altLang="en-US"/>
              </a:pPr>
              <a:t>5</a:t>
            </a:fld>
            <a:endParaRPr lang="en-US" altLang="en-US"/>
          </a:p>
        </p:txBody>
      </p:sp>
    </p:spTree>
  </p:cSld>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lang="ko-KR" altLang="en-US"/>
            </a:pPr>
            <a:endParaRPr lang="ko-KR" altLang="en-US"/>
          </a:p>
        </p:txBody>
      </p:sp>
      <p:sp>
        <p:nvSpPr>
          <p:cNvPr id="3" name="슬라이드 노트 개체 틀 4"/>
          <p:cNvSpPr>
            <a:spLocks noGrp="1"/>
          </p:cNvSpPr>
          <p:nvPr>
            <p:ph type="body" sz="quarter" idx="3"/>
          </p:nvPr>
        </p:nvSpPr>
        <p:spPr/>
        <p:txBody>
          <a:bodyPr/>
          <a:lstStyle/>
          <a:p>
            <a:pPr>
              <a:defRPr lang="ko-KR" altLang="en-US"/>
            </a:pPr>
            <a:r>
              <a:rPr lang="ko-KR" altLang="en-US"/>
              <a:t>그리고 '~~~'라는 질문에 응답으로 1,~~, 2.~~, 3.~~,4~~ 등의 결과로 리뷰이용에 불편함을 느끼고 있었습니다.</a:t>
            </a:r>
            <a:endParaRPr lang="ko-KR" altLang="en-US"/>
          </a:p>
          <a:p>
            <a:pPr>
              <a:defRPr lang="ko-KR" altLang="en-US"/>
            </a:pPr>
            <a:r>
              <a:rPr lang="ko-KR" altLang="en-US"/>
              <a:t>이 설문과 이전 슬라이드의 설문결과를 바탕으로 사용자들에게 리뷰분석 서비스를 제공한다면 사용자들이 리뷰에 투자하는 시간적비용을 줄이고 빠르게 원하는 내용을 제공할 것이라 기대하고 있습니다. </a:t>
            </a:r>
            <a:endParaRPr lang="ko-KR" altLang="en-US"/>
          </a:p>
          <a:p>
            <a:pPr>
              <a:defRPr lang="ko-KR" altLang="en-US"/>
            </a:pPr>
            <a:r>
              <a:rPr lang="ko-KR" altLang="en-US"/>
              <a:t>또한 불편함을 가장 많이 느끼는 댓글알바에 대한 부분은  결제를 진행한 실사용자만 리뷰를 작성할 수 있는 '야놀자', '여기어때'에서 수집함으로서 고려항목에서 제외하였습니다.</a:t>
            </a:r>
            <a:endParaRPr lang="ko-KR" altLang="en-US"/>
          </a:p>
        </p:txBody>
      </p:sp>
      <p:sp>
        <p:nvSpPr>
          <p:cNvPr id="4" name="슬라이드 번호 개체 틀 6"/>
          <p:cNvSpPr>
            <a:spLocks noGrp="1"/>
          </p:cNvSpPr>
          <p:nvPr>
            <p:ph type="sldNum" sz="quarter" idx="5"/>
          </p:nvPr>
        </p:nvSpPr>
        <p:spPr/>
        <p:txBody>
          <a:bodyPr/>
          <a:lstStyle/>
          <a:p>
            <a:pPr lvl="0">
              <a:defRPr lang="ko-KR" altLang="en-US"/>
            </a:pPr>
            <a:fld id="{09F4262C-968C-4EE9-8164-CE16364706B3}" type="slidenum">
              <a:rPr lang="en-US" altLang="en-US"/>
              <a:pPr lvl="0">
                <a:defRPr lang="ko-KR" altLang="en-US"/>
              </a:pPr>
              <a:t>6</a:t>
            </a:fld>
            <a:endParaRPr lang="en-US" altLang="en-US"/>
          </a:p>
        </p:txBody>
      </p:sp>
    </p:spTree>
  </p:cSld>
</p:notes>
</file>

<file path=ppt/notesSlides/notesSlide5.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lang="ko-KR" altLang="en-US"/>
            </a:pPr>
            <a:endParaRPr lang="ko-KR" altLang="en-US"/>
          </a:p>
        </p:txBody>
      </p:sp>
      <p:sp>
        <p:nvSpPr>
          <p:cNvPr id="3" name="슬라이드 노트 개체 틀 4"/>
          <p:cNvSpPr>
            <a:spLocks noGrp="1"/>
          </p:cNvSpPr>
          <p:nvPr>
            <p:ph type="body" sz="quarter" idx="3"/>
          </p:nvPr>
        </p:nvSpPr>
        <p:spPr/>
        <p:txBody>
          <a:bodyPr/>
          <a:lstStyle/>
          <a:p>
            <a:pPr>
              <a:defRPr lang="ko-KR" altLang="en-US"/>
            </a:pPr>
            <a:r>
              <a:rPr lang="ko-KR" altLang="en-US"/>
              <a:t>마지막으로 저희는 설문을 통해 '~~~' 라는 설문을 같이 진행하였고 설문진행 결과 청결도, 가성비, 접근성, 서비스, 주변편의시설, 등의 순서로 응답을 해주셨고 </a:t>
            </a:r>
            <a:endParaRPr lang="ko-KR" altLang="en-US"/>
          </a:p>
          <a:p>
            <a:pPr>
              <a:defRPr lang="ko-KR" altLang="en-US"/>
            </a:pPr>
            <a:r>
              <a:rPr lang="ko-KR" altLang="en-US"/>
              <a:t>이러한 결과를 통하여 저희는 리뷰에서 감성분석을 진행할 카테고리를 해당 설문결과 상위 4가지로 선정하였습니다.</a:t>
            </a:r>
            <a:endParaRPr lang="ko-KR" altLang="en-US"/>
          </a:p>
        </p:txBody>
      </p:sp>
      <p:sp>
        <p:nvSpPr>
          <p:cNvPr id="4" name="슬라이드 번호 개체 틀 6"/>
          <p:cNvSpPr>
            <a:spLocks noGrp="1"/>
          </p:cNvSpPr>
          <p:nvPr>
            <p:ph type="sldNum" sz="quarter" idx="5"/>
          </p:nvPr>
        </p:nvSpPr>
        <p:spPr/>
        <p:txBody>
          <a:bodyPr/>
          <a:lstStyle/>
          <a:p>
            <a:pPr lvl="0">
              <a:defRPr lang="ko-KR" altLang="en-US"/>
            </a:pPr>
            <a:fld id="{09F4262C-968C-4EE9-8164-CE16364706B3}" type="slidenum">
              <a:rPr lang="en-US" altLang="en-US"/>
              <a:pPr lvl="0">
                <a:defRPr lang="ko-KR" altLang="en-US"/>
              </a:pPr>
              <a:t>7</a:t>
            </a:fld>
            <a:endParaRPr lang="en-US" altLang="en-US"/>
          </a:p>
        </p:txBody>
      </p:sp>
    </p:spTree>
  </p:cSld>
</p:notes>
</file>

<file path=ppt/notesSlides/notesSlide6.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lang="ko-KR" altLang="en-US"/>
            </a:pPr>
            <a:endParaRPr lang="ko-KR" altLang="en-US"/>
          </a:p>
        </p:txBody>
      </p:sp>
      <p:sp>
        <p:nvSpPr>
          <p:cNvPr id="3" name="슬라이드 노트 개체 틀 4"/>
          <p:cNvSpPr>
            <a:spLocks noGrp="1"/>
          </p:cNvSpPr>
          <p:nvPr>
            <p:ph type="body" sz="quarter" idx="3"/>
          </p:nvPr>
        </p:nvSpPr>
        <p:spPr/>
        <p:txBody>
          <a:bodyPr/>
          <a:lstStyle/>
          <a:p>
            <a:pPr>
              <a:defRPr lang="ko-KR" altLang="en-US"/>
            </a:pPr>
            <a:r>
              <a:rPr lang="ko-KR" altLang="en-US"/>
              <a:t>다음은 설계과정에서의 순서다이어그램 입니다</a:t>
            </a:r>
            <a:endParaRPr lang="ko-KR" altLang="en-US"/>
          </a:p>
        </p:txBody>
      </p:sp>
      <p:sp>
        <p:nvSpPr>
          <p:cNvPr id="4" name="슬라이드 번호 개체 틀 6"/>
          <p:cNvSpPr>
            <a:spLocks noGrp="1"/>
          </p:cNvSpPr>
          <p:nvPr>
            <p:ph type="sldNum" sz="quarter" idx="5"/>
          </p:nvPr>
        </p:nvSpPr>
        <p:spPr/>
        <p:txBody>
          <a:bodyPr/>
          <a:lstStyle/>
          <a:p>
            <a:pPr lvl="0">
              <a:defRPr lang="ko-KR" altLang="en-US"/>
            </a:pPr>
            <a:fld id="{09F4262C-968C-4EE9-8164-CE16364706B3}" type="slidenum">
              <a:rPr lang="en-US" altLang="en-US"/>
              <a:pPr lvl="0">
                <a:defRPr lang="ko-KR" altLang="en-US"/>
              </a:pPr>
              <a:t>8</a:t>
            </a:fld>
            <a:endParaRPr lang="en-US" altLang="en-US"/>
          </a:p>
        </p:txBody>
      </p:sp>
    </p:spTree>
  </p:cSld>
</p:notes>
</file>

<file path=ppt/notesSlides/notesSlide7.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lang="ko-KR" altLang="en-US"/>
            </a:pPr>
            <a:endParaRPr lang="ko-KR" altLang="en-US"/>
          </a:p>
        </p:txBody>
      </p:sp>
      <p:sp>
        <p:nvSpPr>
          <p:cNvPr id="3" name="슬라이드 노트 개체 틀 4"/>
          <p:cNvSpPr>
            <a:spLocks noGrp="1"/>
          </p:cNvSpPr>
          <p:nvPr>
            <p:ph type="body" sz="quarter" idx="3"/>
          </p:nvPr>
        </p:nvSpPr>
        <p:spPr/>
        <p:txBody>
          <a:bodyPr/>
          <a:lstStyle/>
          <a:p>
            <a:pPr>
              <a:defRPr lang="ko-KR" altLang="en-US"/>
            </a:pPr>
            <a:r>
              <a:rPr lang="ko-KR" altLang="en-US"/>
              <a:t>다음은 설계과정에서의 클래스 다이어그램 입니다</a:t>
            </a:r>
            <a:endParaRPr lang="ko-KR" altLang="en-US"/>
          </a:p>
        </p:txBody>
      </p:sp>
      <p:sp>
        <p:nvSpPr>
          <p:cNvPr id="4" name="슬라이드 번호 개체 틀 6"/>
          <p:cNvSpPr>
            <a:spLocks noGrp="1"/>
          </p:cNvSpPr>
          <p:nvPr>
            <p:ph type="sldNum" sz="quarter" idx="5"/>
          </p:nvPr>
        </p:nvSpPr>
        <p:spPr/>
        <p:txBody>
          <a:bodyPr/>
          <a:lstStyle/>
          <a:p>
            <a:pPr lvl="0">
              <a:defRPr lang="ko-KR" altLang="en-US"/>
            </a:pPr>
            <a:fld id="{09F4262C-968C-4EE9-8164-CE16364706B3}" type="slidenum">
              <a:rPr lang="en-US" altLang="en-US"/>
              <a:pPr lvl="0">
                <a:defRPr lang="ko-KR" altLang="en-US"/>
              </a:pPr>
              <a:t>9</a:t>
            </a:fld>
            <a:endParaRPr lang="en-US" altLang="en-US"/>
          </a:p>
        </p:txBody>
      </p:sp>
    </p:spTree>
  </p:cSld>
</p:notes>
</file>

<file path=ppt/notesSlides/notesSlide8.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lang="ko-KR" altLang="en-US"/>
            </a:pPr>
            <a:endParaRPr lang="ko-KR" altLang="en-US"/>
          </a:p>
        </p:txBody>
      </p:sp>
      <p:sp>
        <p:nvSpPr>
          <p:cNvPr id="3" name="슬라이드 노트 개체 틀 4"/>
          <p:cNvSpPr>
            <a:spLocks noGrp="1"/>
          </p:cNvSpPr>
          <p:nvPr>
            <p:ph type="body" sz="quarter" idx="3"/>
          </p:nvPr>
        </p:nvSpPr>
        <p:spPr/>
        <p:txBody>
          <a:bodyPr/>
          <a:lstStyle/>
          <a:p>
            <a:pPr>
              <a:defRPr lang="ko-KR" altLang="en-US"/>
            </a:pPr>
            <a:r>
              <a:rPr lang="ko-KR" altLang="en-US"/>
              <a:t>다음은 간단하게 사용자 인터페이스를 표현해 보았습니다.</a:t>
            </a:r>
            <a:endParaRPr lang="ko-KR" altLang="en-US"/>
          </a:p>
          <a:p>
            <a:pPr>
              <a:defRPr lang="ko-KR" altLang="en-US"/>
            </a:pPr>
            <a:endParaRPr lang="ko-KR" altLang="en-US"/>
          </a:p>
          <a:p>
            <a:pPr>
              <a:defRPr lang="ko-KR" altLang="en-US"/>
            </a:pPr>
            <a:r>
              <a:rPr lang="ko-KR" altLang="en-US"/>
              <a:t>사용자는 자신이 숙소예약 앱에서 살펴보고 있는 url을 입력합니다.</a:t>
            </a:r>
            <a:endParaRPr lang="ko-KR" altLang="en-US"/>
          </a:p>
        </p:txBody>
      </p:sp>
      <p:sp>
        <p:nvSpPr>
          <p:cNvPr id="4" name="슬라이드 번호 개체 틀 6"/>
          <p:cNvSpPr>
            <a:spLocks noGrp="1"/>
          </p:cNvSpPr>
          <p:nvPr>
            <p:ph type="sldNum" sz="quarter" idx="5"/>
          </p:nvPr>
        </p:nvSpPr>
        <p:spPr/>
        <p:txBody>
          <a:bodyPr/>
          <a:lstStyle/>
          <a:p>
            <a:pPr lvl="0">
              <a:defRPr lang="ko-KR" altLang="en-US"/>
            </a:pPr>
            <a:fld id="{09F4262C-968C-4EE9-8164-CE16364706B3}" type="slidenum">
              <a:rPr lang="en-US" altLang="en-US"/>
              <a:pPr lvl="0">
                <a:defRPr lang="ko-KR" altLang="en-US"/>
              </a:pPr>
              <a:t>10</a:t>
            </a:fld>
            <a:endParaRPr lang="en-US" altLang="en-US"/>
          </a:p>
        </p:txBody>
      </p:sp>
    </p:spTree>
  </p:cSld>
</p:notes>
</file>

<file path=ppt/notesSlides/notesSlide9.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lang="ko-KR" altLang="en-US"/>
            </a:pPr>
            <a:endParaRPr lang="ko-KR" altLang="en-US"/>
          </a:p>
        </p:txBody>
      </p:sp>
      <p:sp>
        <p:nvSpPr>
          <p:cNvPr id="3" name="슬라이드 노트 개체 틀 4"/>
          <p:cNvSpPr>
            <a:spLocks noGrp="1"/>
          </p:cNvSpPr>
          <p:nvPr>
            <p:ph type="body" sz="quarter" idx="3"/>
          </p:nvPr>
        </p:nvSpPr>
        <p:spPr/>
        <p:txBody>
          <a:bodyPr/>
          <a:lstStyle/>
          <a:p>
            <a:pPr>
              <a:defRPr lang="ko-KR" altLang="en-US"/>
            </a:pPr>
            <a:r>
              <a:rPr lang="ko-KR" altLang="en-US"/>
              <a:t>url이 입력되면 서비스를 통하여 해당 url의 리뷰들을 분석하고 전체적인 긍부정 지수를 원형차트로 보여주고 각 카테고리별 긍부정 지수를 그래프로 시각화하여 제공해줍니다</a:t>
            </a:r>
            <a:endParaRPr lang="ko-KR" altLang="en-US"/>
          </a:p>
          <a:p>
            <a:pPr>
              <a:defRPr lang="ko-KR" altLang="en-US"/>
            </a:pPr>
            <a:r>
              <a:rPr lang="ko-KR" altLang="en-US"/>
              <a:t>그리고 리뷰에 어떠한 내용이 있었는지 전달하기 위하여 사용자들에게 긍정, 부정에 대한 카테고리별 키워드를 시각화하여 보여줍니다.</a:t>
            </a:r>
            <a:endParaRPr lang="ko-KR" altLang="en-US"/>
          </a:p>
        </p:txBody>
      </p:sp>
      <p:sp>
        <p:nvSpPr>
          <p:cNvPr id="4" name="슬라이드 번호 개체 틀 6"/>
          <p:cNvSpPr>
            <a:spLocks noGrp="1"/>
          </p:cNvSpPr>
          <p:nvPr>
            <p:ph type="sldNum" sz="quarter" idx="5"/>
          </p:nvPr>
        </p:nvSpPr>
        <p:spPr/>
        <p:txBody>
          <a:bodyPr/>
          <a:lstStyle/>
          <a:p>
            <a:pPr lvl="0">
              <a:defRPr lang="ko-KR" altLang="en-US"/>
            </a:pPr>
            <a:fld id="{09F4262C-968C-4EE9-8164-CE16364706B3}" type="slidenum">
              <a:rPr lang="en-US" altLang="en-US"/>
              <a:pPr lvl="0">
                <a:defRPr lang="ko-KR" altLang="en-US"/>
              </a:pPr>
              <a:t>11</a:t>
            </a:fld>
            <a:endParaRPr lang="en-US" alt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 슬라이드"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idx="0"/>
          </p:nvPr>
        </p:nvSpPr>
        <p:spPr>
          <a:xfrm>
            <a:off x="914399" y="2130425"/>
            <a:ext cx="10363198" cy="1470025"/>
          </a:xfrm>
        </p:spPr>
        <p:txBody>
          <a:bodyPr/>
          <a:lstStyle/>
          <a:p>
            <a:pPr lvl="0">
              <a:defRPr lang="ko-KR" altLang="en-US"/>
            </a:pPr>
            <a:r>
              <a:rPr lang="ko-KR" altLang="en-US"/>
              <a:t>마스터 제목 스타일 편집</a:t>
            </a:r>
            <a:endParaRPr lang="ko-KR" altLang="en-US"/>
          </a:p>
        </p:txBody>
      </p:sp>
      <p:sp>
        <p:nvSpPr>
          <p:cNvPr id="3" name="부제목 2"/>
          <p:cNvSpPr>
            <a:spLocks noGrp="1"/>
          </p:cNvSpPr>
          <p:nvPr>
            <p:ph type="subTitle" idx="1"/>
          </p:nvPr>
        </p:nvSpPr>
        <p:spPr>
          <a:xfrm>
            <a:off x="1828799" y="3886200"/>
            <a:ext cx="853439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defRPr lang="ko-KR" altLang="en-US"/>
            </a:pPr>
            <a:r>
              <a:rPr lang="ko-KR" altLang="en-US"/>
              <a:t>마스터 부제목 스타일 편집</a:t>
            </a:r>
            <a:endParaRPr lang="ko-KR" altLang="en-US"/>
          </a:p>
        </p:txBody>
      </p:sp>
      <p:sp>
        <p:nvSpPr>
          <p:cNvPr id="4" name="날짜 개체 틀 3"/>
          <p:cNvSpPr>
            <a:spLocks noGrp="1"/>
          </p:cNvSpPr>
          <p:nvPr>
            <p:ph type="dt" sz="half" idx="10"/>
          </p:nvPr>
        </p:nvSpPr>
        <p:spPr/>
        <p:txBody>
          <a:bodyPr/>
          <a:lstStyle/>
          <a:p>
            <a:pPr lvl="0">
              <a:defRPr lang="ko-KR" altLang="en-US"/>
            </a:pPr>
            <a:fld id="{940A130E-E3B8-4EBE-931F-81B26B8448AA}" type="datetime1">
              <a:rPr lang="ko-KR" altLang="en-US"/>
              <a:pPr lvl="0">
                <a:defRPr lang="ko-KR" altLang="en-US"/>
              </a:pPr>
              <a:t>2020-04-11</a:t>
            </a:fld>
            <a:endParaRPr lang="ko-KR" altLang="en-US"/>
          </a:p>
        </p:txBody>
      </p:sp>
      <p:sp>
        <p:nvSpPr>
          <p:cNvPr id="5" name="바닥글 개체 틀 4"/>
          <p:cNvSpPr>
            <a:spLocks noGrp="1"/>
          </p:cNvSpPr>
          <p:nvPr>
            <p:ph type="ftr" sz="quarter" idx="11"/>
          </p:nvPr>
        </p:nvSpPr>
        <p:spPr/>
        <p:txBody>
          <a:bodyPr/>
          <a:lstStyle/>
          <a:p>
            <a:pPr lvl="0">
              <a:defRPr lang="ko-KR" altLang="en-US"/>
            </a:pPr>
            <a:r>
              <a:rPr lang="ko-KR" altLang="en-US"/>
              <a:t/>
            </a:r>
            <a:endParaRPr lang="ko-KR" altLang="en-US"/>
          </a:p>
        </p:txBody>
      </p:sp>
      <p:sp>
        <p:nvSpPr>
          <p:cNvPr id="6" name="슬라이드 번호 개체 틀 5"/>
          <p:cNvSpPr>
            <a:spLocks noGrp="1"/>
          </p:cNvSpPr>
          <p:nvPr>
            <p:ph type="sldNum" sz="quarter" idx="12"/>
          </p:nvPr>
        </p:nvSpPr>
        <p:spPr/>
        <p:txBody>
          <a:bodyPr/>
          <a:lstStyle/>
          <a:p>
            <a:pPr lvl="0">
              <a:defRPr lang="ko-KR" altLang="en-US"/>
            </a:pPr>
            <a:fld id="{800C6A38-4290-41DD-B95C-4155372FD4AF}" type="slidenum">
              <a:rPr lang="ko-KR" altLang="en-US"/>
              <a:pPr lvl="0">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10.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간지" type="objOnly" preserve="1">
  <p:cSld name="간지">
    <p:spTree>
      <p:nvGrpSpPr>
        <p:cNvPr id="1" name=""/>
        <p:cNvGrpSpPr/>
        <p:nvPr/>
      </p:nvGrpSpPr>
      <p:grpSpPr>
        <a:xfrm>
          <a:off x="0" y="0"/>
          <a:ext cx="0" cy="0"/>
          <a:chOff x="0" y="0"/>
          <a:chExt cx="0" cy="0"/>
        </a:xfrm>
      </p:grpSpPr>
      <p:sp>
        <p:nvSpPr>
          <p:cNvPr id="2" name="제목 1"/>
          <p:cNvSpPr>
            <a:spLocks noGrp="1"/>
          </p:cNvSpPr>
          <p:nvPr>
            <p:ph type="ctrTitle" idx="0"/>
          </p:nvPr>
        </p:nvSpPr>
        <p:spPr>
          <a:xfrm>
            <a:off x="0" y="2130425"/>
            <a:ext cx="12192000" cy="1470025"/>
          </a:xfrm>
        </p:spPr>
        <p:txBody>
          <a:bodyPr>
            <a:normAutofit/>
          </a:bodyPr>
          <a:lstStyle>
            <a:lvl1pPr>
              <a:defRPr sz="4400" b="1"/>
            </a:lvl1pPr>
          </a:lstStyle>
          <a:p>
            <a:pPr lvl="0">
              <a:defRPr lang="ko-KR" altLang="en-US"/>
            </a:pPr>
            <a:r>
              <a:rPr lang="ko-KR" altLang="en-US"/>
              <a:t>마스터 제목 스타일 편집</a:t>
            </a:r>
            <a:endParaRPr lang="ko-KR" altLang="en-US"/>
          </a:p>
        </p:txBody>
      </p:sp>
      <p:sp>
        <p:nvSpPr>
          <p:cNvPr id="3" name="날짜 개체 틀 3"/>
          <p:cNvSpPr>
            <a:spLocks noGrp="1"/>
          </p:cNvSpPr>
          <p:nvPr>
            <p:ph type="dt" sz="half" idx="10"/>
          </p:nvPr>
        </p:nvSpPr>
        <p:spPr/>
        <p:txBody>
          <a:bodyPr/>
          <a:lstStyle/>
          <a:p>
            <a:pPr lvl="0">
              <a:defRPr lang="ko-KR" altLang="en-US"/>
            </a:pPr>
            <a:fld id="{CA348888-F454-4AD2-BA62-3AF29D9807C0}" type="datetime1">
              <a:rPr lang="ko-KR" altLang="en-US"/>
              <a:pPr lvl="0">
                <a:defRPr lang="ko-KR" altLang="en-US"/>
              </a:pPr>
              <a:t>2020-04-11</a:t>
            </a:fld>
            <a:endParaRPr lang="ko-KR" altLang="en-US"/>
          </a:p>
        </p:txBody>
      </p:sp>
      <p:sp>
        <p:nvSpPr>
          <p:cNvPr id="4" name="바닥글 개체 틀 4"/>
          <p:cNvSpPr>
            <a:spLocks noGrp="1"/>
          </p:cNvSpPr>
          <p:nvPr>
            <p:ph type="ftr" sz="quarter" idx="11"/>
          </p:nvPr>
        </p:nvSpPr>
        <p:spPr/>
        <p:txBody>
          <a:bodyPr/>
          <a:lstStyle/>
          <a:p>
            <a:pPr lvl="0">
              <a:defRPr lang="ko-KR" altLang="en-US"/>
            </a:pPr>
            <a:r>
              <a:rPr lang="ko-KR" altLang="en-US"/>
              <a:t/>
            </a:r>
            <a:endParaRPr lang="ko-KR" altLang="en-US"/>
          </a:p>
        </p:txBody>
      </p:sp>
      <p:sp>
        <p:nvSpPr>
          <p:cNvPr id="5" name="슬라이드 번호 개체 틀 5"/>
          <p:cNvSpPr>
            <a:spLocks noGrp="1"/>
          </p:cNvSpPr>
          <p:nvPr>
            <p:ph type="sldNum" sz="quarter" idx="12"/>
          </p:nvPr>
        </p:nvSpPr>
        <p:spPr/>
        <p:txBody>
          <a:bodyPr/>
          <a:lstStyle/>
          <a:p>
            <a:pPr lvl="0">
              <a:defRPr lang="ko-KR" altLang="en-US"/>
            </a:pPr>
            <a:fld id="{AD22CD3B-FDDF-4998-970C-76E6E0BEC65F}" type="slidenum">
              <a:rPr lang="ko-KR" altLang="en-US"/>
              <a:pPr lvl="0">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1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목차" type="clipArtAndTx" preserve="1">
  <p:cSld name="목차">
    <p:spTree>
      <p:nvGrpSpPr>
        <p:cNvPr id="1" name=""/>
        <p:cNvGrpSpPr/>
        <p:nvPr/>
      </p:nvGrpSpPr>
      <p:grpSpPr>
        <a:xfrm>
          <a:off x="0" y="0"/>
          <a:ext cx="0" cy="0"/>
          <a:chOff x="0" y="0"/>
          <a:chExt cx="0" cy="0"/>
        </a:xfrm>
      </p:grpSpPr>
      <p:sp>
        <p:nvSpPr>
          <p:cNvPr id="2" name="제목 1"/>
          <p:cNvSpPr>
            <a:spLocks noGrp="1"/>
          </p:cNvSpPr>
          <p:nvPr>
            <p:ph type="title" idx="0"/>
          </p:nvPr>
        </p:nvSpPr>
        <p:spPr>
          <a:xfrm>
            <a:off x="609599" y="274638"/>
            <a:ext cx="10972798" cy="1143000"/>
          </a:xfrm>
        </p:spPr>
        <p:txBody>
          <a:bodyPr/>
          <a:lstStyle>
            <a:lvl1pPr>
              <a:defRPr/>
            </a:lvl1pPr>
          </a:lstStyle>
          <a:p>
            <a:pPr lvl="0">
              <a:defRPr lang="ko-KR" altLang="en-US"/>
            </a:pPr>
            <a:r>
              <a:rPr lang="ko-KR" altLang="en-US"/>
              <a:t>마스터 제목 스타일 편집</a:t>
            </a:r>
            <a:endParaRPr lang="ko-KR" altLang="en-US"/>
          </a:p>
        </p:txBody>
      </p:sp>
      <p:sp>
        <p:nvSpPr>
          <p:cNvPr id="8" name="텍스트 개체 틀 7"/>
          <p:cNvSpPr>
            <a:spLocks noGrp="1"/>
          </p:cNvSpPr>
          <p:nvPr>
            <p:ph type="body" sz="quarter" idx="14" hasCustomPrompt="1"/>
          </p:nvPr>
        </p:nvSpPr>
        <p:spPr>
          <a:xfrm>
            <a:off x="2857477" y="2214563"/>
            <a:ext cx="6477021" cy="3214687"/>
          </a:xfrm>
        </p:spPr>
        <p:txBody>
          <a:bodyPr>
            <a:normAutofit/>
          </a:bodyPr>
          <a:lstStyle>
            <a:lvl1pPr>
              <a:lnSpc>
                <a:spcPct val="150000"/>
              </a:lnSpc>
              <a:defRPr sz="2400"/>
            </a:lvl1pPr>
          </a:lstStyle>
          <a:p>
            <a:pPr lvl="0">
              <a:defRPr lang="ko-KR" altLang="en-US"/>
            </a:pPr>
            <a:r>
              <a:rPr lang="ko-KR" altLang="en-US"/>
              <a:t>첫째 목차</a:t>
            </a:r>
            <a:endParaRPr lang="ko-KR" altLang="en-US"/>
          </a:p>
          <a:p>
            <a:pPr lvl="0">
              <a:defRPr lang="ko-KR" altLang="en-US"/>
            </a:pPr>
            <a:r>
              <a:rPr lang="ko-KR" altLang="en-US"/>
              <a:t>둘째 목차</a:t>
            </a:r>
            <a:endParaRPr lang="ko-KR" altLang="en-US"/>
          </a:p>
          <a:p>
            <a:pPr lvl="0">
              <a:defRPr lang="ko-KR" altLang="en-US"/>
            </a:pPr>
            <a:r>
              <a:rPr lang="ko-KR" altLang="en-US"/>
              <a:t>셋째 목차</a:t>
            </a:r>
            <a:endParaRPr lang="ko-KR" altLang="en-US"/>
          </a:p>
          <a:p>
            <a:pPr lvl="0">
              <a:defRPr lang="ko-KR" altLang="en-US"/>
            </a:pPr>
            <a:r>
              <a:rPr lang="ko-KR" altLang="en-US"/>
              <a:t>넷째 목차</a:t>
            </a:r>
            <a:endParaRPr lang="ko-KR" altLang="en-US"/>
          </a:p>
          <a:p>
            <a:pPr lvl="0">
              <a:defRPr lang="ko-KR" altLang="en-US"/>
            </a:pPr>
            <a:r>
              <a:rPr lang="ko-KR" altLang="en-US"/>
              <a:t>다섯째 목차</a:t>
            </a:r>
            <a:endParaRPr lang="ko-KR" altLang="en-US"/>
          </a:p>
        </p:txBody>
      </p:sp>
      <p:sp>
        <p:nvSpPr>
          <p:cNvPr id="4" name="날짜 개체 틀 3"/>
          <p:cNvSpPr>
            <a:spLocks noGrp="1"/>
          </p:cNvSpPr>
          <p:nvPr>
            <p:ph type="dt" sz="half" idx="10"/>
          </p:nvPr>
        </p:nvSpPr>
        <p:spPr/>
        <p:txBody>
          <a:bodyPr/>
          <a:lstStyle/>
          <a:p>
            <a:pPr lvl="0">
              <a:defRPr lang="ko-KR" altLang="en-US"/>
            </a:pPr>
            <a:fld id="{956FEC12-A4C9-4837-AF94-AD867782C04C}" type="datetime1">
              <a:rPr lang="ko-KR" altLang="en-US"/>
              <a:pPr lvl="0">
                <a:defRPr lang="ko-KR" altLang="en-US"/>
              </a:pPr>
              <a:t>2020-04-11</a:t>
            </a:fld>
            <a:endParaRPr lang="ko-KR" altLang="en-US"/>
          </a:p>
        </p:txBody>
      </p:sp>
      <p:sp>
        <p:nvSpPr>
          <p:cNvPr id="5" name="바닥글 개체 틀 4"/>
          <p:cNvSpPr>
            <a:spLocks noGrp="1"/>
          </p:cNvSpPr>
          <p:nvPr>
            <p:ph type="ftr" sz="quarter" idx="11"/>
          </p:nvPr>
        </p:nvSpPr>
        <p:spPr/>
        <p:txBody>
          <a:bodyPr/>
          <a:lstStyle/>
          <a:p>
            <a:pPr lvl="0">
              <a:defRPr lang="ko-KR" altLang="en-US"/>
            </a:pPr>
            <a:r>
              <a:rPr lang="ko-KR" altLang="en-US"/>
              <a:t/>
            </a:r>
            <a:endParaRPr lang="ko-KR" altLang="en-US"/>
          </a:p>
        </p:txBody>
      </p:sp>
      <p:sp>
        <p:nvSpPr>
          <p:cNvPr id="6" name="슬라이드 번호 개체 틀 5"/>
          <p:cNvSpPr>
            <a:spLocks noGrp="1"/>
          </p:cNvSpPr>
          <p:nvPr>
            <p:ph type="sldNum" sz="quarter" idx="12"/>
          </p:nvPr>
        </p:nvSpPr>
        <p:spPr/>
        <p:txBody>
          <a:bodyPr/>
          <a:lstStyle/>
          <a:p>
            <a:pPr lvl="0">
              <a:defRPr lang="ko-KR" altLang="en-US"/>
            </a:pPr>
            <a:fld id="{AD22CD3B-FDDF-4998-970C-76E6E0BEC65F}" type="slidenum">
              <a:rPr lang="ko-KR" altLang="en-US"/>
              <a:pPr lvl="0">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12.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세로 제목 및 본문" type="vertTitleAndTx" preserve="1">
  <p:cSld name="세로 제목 및 본문">
    <p:spTree>
      <p:nvGrpSpPr>
        <p:cNvPr id="1" name=""/>
        <p:cNvGrpSpPr/>
        <p:nvPr/>
      </p:nvGrpSpPr>
      <p:grpSpPr>
        <a:xfrm>
          <a:off x="0" y="0"/>
          <a:ext cx="0" cy="0"/>
          <a:chOff x="0" y="0"/>
          <a:chExt cx="0" cy="0"/>
        </a:xfrm>
      </p:grpSpPr>
      <p:sp>
        <p:nvSpPr>
          <p:cNvPr id="2" name="세로 제목 1"/>
          <p:cNvSpPr>
            <a:spLocks noGrp="1"/>
          </p:cNvSpPr>
          <p:nvPr>
            <p:ph type="title" orient="vert" idx="0"/>
          </p:nvPr>
        </p:nvSpPr>
        <p:spPr>
          <a:xfrm>
            <a:off x="8839199" y="274638"/>
            <a:ext cx="2743199" cy="5851525"/>
          </a:xfrm>
        </p:spPr>
        <p:txBody>
          <a:bodyPr vert="eaVert"/>
          <a:lstStyle/>
          <a:p>
            <a:pPr lvl="0">
              <a:defRPr lang="ko-KR" altLang="en-US"/>
            </a:pPr>
            <a:r>
              <a:rPr lang="ko-KR" altLang="en-US"/>
              <a:t>마스터 제목 스타일 편집</a:t>
            </a:r>
            <a:endParaRPr lang="ko-KR" altLang="en-US"/>
          </a:p>
        </p:txBody>
      </p:sp>
      <p:sp>
        <p:nvSpPr>
          <p:cNvPr id="3" name="세로 텍스트 개체 틀 2"/>
          <p:cNvSpPr>
            <a:spLocks noGrp="1"/>
          </p:cNvSpPr>
          <p:nvPr>
            <p:ph type="body" orient="vert" idx="1"/>
          </p:nvPr>
        </p:nvSpPr>
        <p:spPr>
          <a:xfrm>
            <a:off x="609599" y="274638"/>
            <a:ext cx="8026399" cy="5851525"/>
          </a:xfrm>
        </p:spPr>
        <p:txBody>
          <a:bodyPr vert="eaVert"/>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4" name="날짜 개체 틀 3"/>
          <p:cNvSpPr>
            <a:spLocks noGrp="1"/>
          </p:cNvSpPr>
          <p:nvPr>
            <p:ph type="dt" sz="half" idx="10"/>
          </p:nvPr>
        </p:nvSpPr>
        <p:spPr/>
        <p:txBody>
          <a:bodyPr/>
          <a:lstStyle/>
          <a:p>
            <a:pPr lvl="0">
              <a:defRPr lang="ko-KR" altLang="en-US"/>
            </a:pPr>
            <a:fld id="{957F84A3-4F29-4053-ACFD-1BAF2D3F140C}" type="datetime1">
              <a:rPr lang="ko-KR" altLang="en-US"/>
              <a:pPr lvl="0">
                <a:defRPr lang="ko-KR" altLang="en-US"/>
              </a:pPr>
              <a:t>2020-04-11</a:t>
            </a:fld>
            <a:endParaRPr lang="ko-KR" altLang="en-US"/>
          </a:p>
        </p:txBody>
      </p:sp>
      <p:sp>
        <p:nvSpPr>
          <p:cNvPr id="5" name="바닥글 개체 틀 4"/>
          <p:cNvSpPr>
            <a:spLocks noGrp="1"/>
          </p:cNvSpPr>
          <p:nvPr>
            <p:ph type="ftr" sz="quarter" idx="11"/>
          </p:nvPr>
        </p:nvSpPr>
        <p:spPr/>
        <p:txBody>
          <a:bodyPr/>
          <a:lstStyle/>
          <a:p>
            <a:pPr lvl="0">
              <a:defRPr lang="ko-KR" altLang="en-US"/>
            </a:pPr>
            <a:r>
              <a:rPr lang="ko-KR" altLang="en-US"/>
              <a:t/>
            </a:r>
            <a:endParaRPr lang="ko-KR" altLang="en-US"/>
          </a:p>
        </p:txBody>
      </p:sp>
      <p:sp>
        <p:nvSpPr>
          <p:cNvPr id="6" name="슬라이드 번호 개체 틀 5"/>
          <p:cNvSpPr>
            <a:spLocks noGrp="1"/>
          </p:cNvSpPr>
          <p:nvPr>
            <p:ph type="sldNum" sz="quarter" idx="12"/>
          </p:nvPr>
        </p:nvSpPr>
        <p:spPr/>
        <p:txBody>
          <a:bodyPr/>
          <a:lstStyle/>
          <a:p>
            <a:pPr lvl="0">
              <a:defRPr lang="ko-KR" altLang="en-US"/>
            </a:pPr>
            <a:fld id="{AD22CD3B-FDDF-4998-970C-76E6E0BEC65F}" type="slidenum">
              <a:rPr lang="ko-KR" altLang="en-US"/>
              <a:pPr lvl="0">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2.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 및 내용"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defRPr lang="ko-KR" altLang="en-US"/>
            </a:pPr>
            <a:r>
              <a:rPr lang="ko-KR" altLang="en-US"/>
              <a:t>마스터 제목 스타일 편집</a:t>
            </a:r>
            <a:endParaRPr lang="ko-KR" altLang="en-US"/>
          </a:p>
        </p:txBody>
      </p:sp>
      <p:sp>
        <p:nvSpPr>
          <p:cNvPr id="3" name="내용 개체 틀 2"/>
          <p:cNvSpPr>
            <a:spLocks noGrp="1"/>
          </p:cNvSpPr>
          <p:nvPr>
            <p:ph idx="1"/>
          </p:nvPr>
        </p:nvSpPr>
        <p:spPr/>
        <p:txBody>
          <a:body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4" name="날짜 개체 틀 3"/>
          <p:cNvSpPr>
            <a:spLocks noGrp="1"/>
          </p:cNvSpPr>
          <p:nvPr>
            <p:ph type="dt" sz="half" idx="10"/>
          </p:nvPr>
        </p:nvSpPr>
        <p:spPr/>
        <p:txBody>
          <a:bodyPr/>
          <a:lstStyle/>
          <a:p>
            <a:pPr lvl="0">
              <a:defRPr lang="ko-KR" altLang="en-US"/>
            </a:pPr>
            <a:fld id="{4953836A-82A3-4C8B-9D31-CD724F3673ED}" type="datetime1">
              <a:rPr lang="ko-KR" altLang="en-US"/>
              <a:pPr lvl="0">
                <a:defRPr lang="ko-KR" altLang="en-US"/>
              </a:pPr>
              <a:t>2020-04-11</a:t>
            </a:fld>
            <a:endParaRPr lang="ko-KR" altLang="en-US"/>
          </a:p>
        </p:txBody>
      </p:sp>
      <p:sp>
        <p:nvSpPr>
          <p:cNvPr id="5" name="바닥글 개체 틀 4"/>
          <p:cNvSpPr>
            <a:spLocks noGrp="1"/>
          </p:cNvSpPr>
          <p:nvPr>
            <p:ph type="ftr" sz="quarter" idx="11"/>
          </p:nvPr>
        </p:nvSpPr>
        <p:spPr/>
        <p:txBody>
          <a:bodyPr/>
          <a:lstStyle/>
          <a:p>
            <a:pPr lvl="0">
              <a:defRPr lang="ko-KR" altLang="en-US"/>
            </a:pPr>
            <a:r>
              <a:rPr lang="ko-KR" altLang="en-US"/>
              <a:t/>
            </a:r>
            <a:endParaRPr lang="ko-KR" altLang="en-US"/>
          </a:p>
        </p:txBody>
      </p:sp>
      <p:sp>
        <p:nvSpPr>
          <p:cNvPr id="6" name="슬라이드 번호 개체 틀 5"/>
          <p:cNvSpPr>
            <a:spLocks noGrp="1"/>
          </p:cNvSpPr>
          <p:nvPr>
            <p:ph type="sldNum" sz="quarter" idx="12"/>
          </p:nvPr>
        </p:nvSpPr>
        <p:spPr/>
        <p:txBody>
          <a:bodyPr/>
          <a:lstStyle/>
          <a:p>
            <a:pPr lvl="0">
              <a:defRPr lang="ko-KR" altLang="en-US"/>
            </a:pPr>
            <a:fld id="{AD22CD3B-FDDF-4998-970C-76E6E0BEC65F}" type="slidenum">
              <a:rPr lang="ko-KR" altLang="en-US"/>
              <a:pPr lvl="0">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3.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빈 화면" type="blank" preserve="1">
  <p:cSld name="빈 화면">
    <p:spTree>
      <p:nvGrpSpPr>
        <p:cNvPr id="1" name=""/>
        <p:cNvGrpSpPr/>
        <p:nvPr/>
      </p:nvGrpSpPr>
      <p:grpSpPr>
        <a:xfrm>
          <a:off x="0" y="0"/>
          <a:ext cx="0" cy="0"/>
          <a:chOff x="0" y="0"/>
          <a:chExt cx="0" cy="0"/>
        </a:xfrm>
      </p:grpSpPr>
      <p:sp>
        <p:nvSpPr>
          <p:cNvPr id="2" name="날짜 개체 틀 3"/>
          <p:cNvSpPr>
            <a:spLocks noGrp="1"/>
          </p:cNvSpPr>
          <p:nvPr>
            <p:ph type="dt" sz="half" idx="10"/>
          </p:nvPr>
        </p:nvSpPr>
        <p:spPr/>
        <p:txBody>
          <a:bodyPr/>
          <a:lstStyle/>
          <a:p>
            <a:pPr lvl="0">
              <a:defRPr lang="ko-KR" altLang="en-US"/>
            </a:pPr>
            <a:fld id="{AD2EBAF6-36D0-4DD8-B695-D4C1B37E35D6}" type="datetime1">
              <a:rPr lang="ko-KR" altLang="en-US"/>
              <a:pPr lvl="0">
                <a:defRPr lang="ko-KR" altLang="en-US"/>
              </a:pPr>
              <a:t>2020-04-11</a:t>
            </a:fld>
            <a:endParaRPr lang="ko-KR" altLang="en-US"/>
          </a:p>
        </p:txBody>
      </p:sp>
      <p:sp>
        <p:nvSpPr>
          <p:cNvPr id="3" name="바닥글 개체 틀 4"/>
          <p:cNvSpPr>
            <a:spLocks noGrp="1"/>
          </p:cNvSpPr>
          <p:nvPr>
            <p:ph type="ftr" sz="quarter" idx="11"/>
          </p:nvPr>
        </p:nvSpPr>
        <p:spPr/>
        <p:txBody>
          <a:bodyPr/>
          <a:lstStyle/>
          <a:p>
            <a:pPr lvl="0">
              <a:defRPr lang="ko-KR" altLang="en-US"/>
            </a:pPr>
            <a:r>
              <a:rPr lang="ko-KR" altLang="en-US"/>
              <a:t/>
            </a:r>
            <a:endParaRPr lang="ko-KR" altLang="en-US"/>
          </a:p>
        </p:txBody>
      </p:sp>
      <p:sp>
        <p:nvSpPr>
          <p:cNvPr id="4" name="슬라이드 번호 개체 틀 5"/>
          <p:cNvSpPr>
            <a:spLocks noGrp="1"/>
          </p:cNvSpPr>
          <p:nvPr>
            <p:ph type="sldNum" sz="quarter" idx="12"/>
          </p:nvPr>
        </p:nvSpPr>
        <p:spPr/>
        <p:txBody>
          <a:bodyPr/>
          <a:lstStyle/>
          <a:p>
            <a:pPr lvl="0">
              <a:defRPr lang="ko-KR" altLang="en-US"/>
            </a:pPr>
            <a:fld id="{AD22CD3B-FDDF-4998-970C-76E6E0BEC65F}" type="slidenum">
              <a:rPr lang="ko-KR" altLang="en-US"/>
              <a:pPr lvl="0">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4.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구역 머리글"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idx="0"/>
          </p:nvPr>
        </p:nvSpPr>
        <p:spPr>
          <a:xfrm>
            <a:off x="963083" y="4406900"/>
            <a:ext cx="10363198" cy="1362075"/>
          </a:xfrm>
        </p:spPr>
        <p:txBody>
          <a:bodyPr anchor="t"/>
          <a:lstStyle>
            <a:lvl1pPr algn="l">
              <a:defRPr sz="4000" b="1" cap="all"/>
            </a:lvl1pPr>
          </a:lstStyle>
          <a:p>
            <a:pPr lvl="0">
              <a:defRPr lang="ko-KR" altLang="en-US"/>
            </a:pPr>
            <a:r>
              <a:rPr lang="ko-KR" altLang="en-US"/>
              <a:t>마스터 제목 스타일 편집</a:t>
            </a:r>
            <a:endParaRPr lang="ko-KR" altLang="en-US"/>
          </a:p>
        </p:txBody>
      </p:sp>
      <p:sp>
        <p:nvSpPr>
          <p:cNvPr id="3" name="텍스트 개체 틀 2"/>
          <p:cNvSpPr>
            <a:spLocks noGrp="1"/>
          </p:cNvSpPr>
          <p:nvPr>
            <p:ph type="body" idx="1"/>
          </p:nvPr>
        </p:nvSpPr>
        <p:spPr>
          <a:xfrm>
            <a:off x="963083" y="2906713"/>
            <a:ext cx="10363198"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lang="ko-KR" altLang="en-US"/>
            </a:pPr>
            <a:r>
              <a:rPr lang="ko-KR" altLang="en-US"/>
              <a:t>마스터 텍스트 스타일을 편집합니다</a:t>
            </a:r>
            <a:endParaRPr lang="ko-KR" altLang="en-US"/>
          </a:p>
        </p:txBody>
      </p:sp>
      <p:sp>
        <p:nvSpPr>
          <p:cNvPr id="4" name="날짜 개체 틀 3"/>
          <p:cNvSpPr>
            <a:spLocks noGrp="1"/>
          </p:cNvSpPr>
          <p:nvPr>
            <p:ph type="dt" sz="half" idx="10"/>
          </p:nvPr>
        </p:nvSpPr>
        <p:spPr/>
        <p:txBody>
          <a:bodyPr/>
          <a:lstStyle/>
          <a:p>
            <a:pPr lvl="0">
              <a:defRPr lang="ko-KR" altLang="en-US"/>
            </a:pPr>
            <a:fld id="{60728D28-603B-4EFC-80F8-17E5E9107035}" type="datetime1">
              <a:rPr lang="ko-KR" altLang="en-US"/>
              <a:pPr lvl="0">
                <a:defRPr lang="ko-KR" altLang="en-US"/>
              </a:pPr>
              <a:t>2020-04-11</a:t>
            </a:fld>
            <a:endParaRPr lang="ko-KR" altLang="en-US"/>
          </a:p>
        </p:txBody>
      </p:sp>
      <p:sp>
        <p:nvSpPr>
          <p:cNvPr id="5" name="바닥글 개체 틀 4"/>
          <p:cNvSpPr>
            <a:spLocks noGrp="1"/>
          </p:cNvSpPr>
          <p:nvPr>
            <p:ph type="ftr" sz="quarter" idx="11"/>
          </p:nvPr>
        </p:nvSpPr>
        <p:spPr/>
        <p:txBody>
          <a:bodyPr/>
          <a:lstStyle/>
          <a:p>
            <a:pPr lvl="0">
              <a:defRPr lang="ko-KR" altLang="en-US"/>
            </a:pPr>
            <a:r>
              <a:rPr lang="ko-KR" altLang="en-US"/>
              <a:t/>
            </a:r>
            <a:endParaRPr lang="ko-KR" altLang="en-US"/>
          </a:p>
        </p:txBody>
      </p:sp>
      <p:sp>
        <p:nvSpPr>
          <p:cNvPr id="6" name="슬라이드 번호 개체 틀 5"/>
          <p:cNvSpPr>
            <a:spLocks noGrp="1"/>
          </p:cNvSpPr>
          <p:nvPr>
            <p:ph type="sldNum" sz="quarter" idx="12"/>
          </p:nvPr>
        </p:nvSpPr>
        <p:spPr/>
        <p:txBody>
          <a:bodyPr/>
          <a:lstStyle/>
          <a:p>
            <a:pPr lvl="0">
              <a:defRPr lang="ko-KR" altLang="en-US"/>
            </a:pPr>
            <a:fld id="{AD22CD3B-FDDF-4998-970C-76E6E0BEC65F}" type="slidenum">
              <a:rPr lang="ko-KR" altLang="en-US"/>
              <a:pPr lvl="0">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5.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 및 내용 2개" type="twoObj" preserve="1">
  <p:cSld name="제목 및 내용 2개">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defRPr lang="ko-KR" altLang="en-US"/>
            </a:pPr>
            <a:r>
              <a:rPr lang="ko-KR" altLang="en-US"/>
              <a:t>마스터 제목 스타일 편집</a:t>
            </a:r>
            <a:endParaRPr lang="ko-KR" altLang="en-US"/>
          </a:p>
        </p:txBody>
      </p:sp>
      <p:sp>
        <p:nvSpPr>
          <p:cNvPr id="3" name="내용 개체 틀 2"/>
          <p:cNvSpPr>
            <a:spLocks noGrp="1"/>
          </p:cNvSpPr>
          <p:nvPr>
            <p:ph sz="half" idx="1"/>
          </p:nvPr>
        </p:nvSpPr>
        <p:spPr>
          <a:xfrm>
            <a:off x="609599" y="1600200"/>
            <a:ext cx="53847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2800"/>
            </a:lvl9p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4" name="내용 개체 틀 3"/>
          <p:cNvSpPr>
            <a:spLocks noGrp="1"/>
          </p:cNvSpPr>
          <p:nvPr>
            <p:ph sz="half" idx="2"/>
          </p:nvPr>
        </p:nvSpPr>
        <p:spPr>
          <a:xfrm>
            <a:off x="6197599" y="1600200"/>
            <a:ext cx="53847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2800"/>
            </a:lvl9p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5" name="날짜 개체 틀 3"/>
          <p:cNvSpPr>
            <a:spLocks noGrp="1"/>
          </p:cNvSpPr>
          <p:nvPr>
            <p:ph type="dt" sz="half" idx="10"/>
          </p:nvPr>
        </p:nvSpPr>
        <p:spPr/>
        <p:txBody>
          <a:bodyPr/>
          <a:lstStyle/>
          <a:p>
            <a:pPr lvl="0">
              <a:defRPr lang="ko-KR" altLang="en-US"/>
            </a:pPr>
            <a:fld id="{A27A1F4E-0809-4239-8034-C38E431DAF92}" type="datetime1">
              <a:rPr lang="ko-KR" altLang="en-US"/>
              <a:pPr lvl="0">
                <a:defRPr lang="ko-KR" altLang="en-US"/>
              </a:pPr>
              <a:t>2020-04-11</a:t>
            </a:fld>
            <a:endParaRPr lang="ko-KR" altLang="en-US"/>
          </a:p>
        </p:txBody>
      </p:sp>
      <p:sp>
        <p:nvSpPr>
          <p:cNvPr id="6" name="바닥글 개체 틀 4"/>
          <p:cNvSpPr>
            <a:spLocks noGrp="1"/>
          </p:cNvSpPr>
          <p:nvPr>
            <p:ph type="ftr" sz="quarter" idx="11"/>
          </p:nvPr>
        </p:nvSpPr>
        <p:spPr/>
        <p:txBody>
          <a:bodyPr/>
          <a:lstStyle/>
          <a:p>
            <a:pPr lvl="0">
              <a:defRPr lang="ko-KR" altLang="en-US"/>
            </a:pPr>
            <a:r>
              <a:rPr lang="ko-KR" altLang="en-US"/>
              <a:t/>
            </a:r>
            <a:endParaRPr lang="ko-KR" altLang="en-US"/>
          </a:p>
        </p:txBody>
      </p:sp>
      <p:sp>
        <p:nvSpPr>
          <p:cNvPr id="7" name="슬라이드 번호 개체 틀 5"/>
          <p:cNvSpPr>
            <a:spLocks noGrp="1"/>
          </p:cNvSpPr>
          <p:nvPr>
            <p:ph type="sldNum" sz="quarter" idx="12"/>
          </p:nvPr>
        </p:nvSpPr>
        <p:spPr/>
        <p:txBody>
          <a:bodyPr/>
          <a:lstStyle/>
          <a:p>
            <a:pPr lvl="0">
              <a:defRPr lang="ko-KR" altLang="en-US"/>
            </a:pPr>
            <a:fld id="{AD22CD3B-FDDF-4998-970C-76E6E0BEC65F}" type="slidenum">
              <a:rPr lang="ko-KR" altLang="en-US"/>
              <a:pPr lvl="0">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6.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만"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defRPr lang="ko-KR" altLang="en-US"/>
            </a:pPr>
            <a:r>
              <a:rPr lang="ko-KR" altLang="en-US"/>
              <a:t>마스터 제목 스타일 편집</a:t>
            </a:r>
            <a:endParaRPr lang="ko-KR" altLang="en-US"/>
          </a:p>
        </p:txBody>
      </p:sp>
      <p:sp>
        <p:nvSpPr>
          <p:cNvPr id="3" name="날짜 개체 틀 3"/>
          <p:cNvSpPr>
            <a:spLocks noGrp="1"/>
          </p:cNvSpPr>
          <p:nvPr>
            <p:ph type="dt" sz="half" idx="10"/>
          </p:nvPr>
        </p:nvSpPr>
        <p:spPr/>
        <p:txBody>
          <a:bodyPr/>
          <a:lstStyle/>
          <a:p>
            <a:pPr lvl="0">
              <a:defRPr lang="ko-KR" altLang="en-US"/>
            </a:pPr>
            <a:fld id="{5E0DA496-7307-4E8B-88DE-CB97B48BAB6F}" type="datetime1">
              <a:rPr lang="ko-KR" altLang="en-US"/>
              <a:pPr lvl="0">
                <a:defRPr lang="ko-KR" altLang="en-US"/>
              </a:pPr>
              <a:t>2020-04-11</a:t>
            </a:fld>
            <a:endParaRPr lang="ko-KR" altLang="en-US"/>
          </a:p>
        </p:txBody>
      </p:sp>
      <p:sp>
        <p:nvSpPr>
          <p:cNvPr id="4" name="바닥글 개체 틀 4"/>
          <p:cNvSpPr>
            <a:spLocks noGrp="1"/>
          </p:cNvSpPr>
          <p:nvPr>
            <p:ph type="ftr" sz="quarter" idx="11"/>
          </p:nvPr>
        </p:nvSpPr>
        <p:spPr/>
        <p:txBody>
          <a:bodyPr/>
          <a:lstStyle/>
          <a:p>
            <a:pPr lvl="0">
              <a:defRPr lang="ko-KR" altLang="en-US"/>
            </a:pPr>
            <a:r>
              <a:rPr lang="ko-KR" altLang="en-US"/>
              <a:t/>
            </a:r>
            <a:endParaRPr lang="ko-KR" altLang="en-US"/>
          </a:p>
        </p:txBody>
      </p:sp>
      <p:sp>
        <p:nvSpPr>
          <p:cNvPr id="5" name="슬라이드 번호 개체 틀 5"/>
          <p:cNvSpPr>
            <a:spLocks noGrp="1"/>
          </p:cNvSpPr>
          <p:nvPr>
            <p:ph type="sldNum" sz="quarter" idx="12"/>
          </p:nvPr>
        </p:nvSpPr>
        <p:spPr/>
        <p:txBody>
          <a:bodyPr/>
          <a:lstStyle/>
          <a:p>
            <a:pPr lvl="0">
              <a:defRPr lang="ko-KR" altLang="en-US"/>
            </a:pPr>
            <a:fld id="{AD22CD3B-FDDF-4998-970C-76E6E0BEC65F}" type="slidenum">
              <a:rPr lang="ko-KR" altLang="en-US"/>
              <a:pPr lvl="0">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7.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 및 표" type="tbl" preserve="1">
  <p:cSld name="제목 및 표">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defRPr lang="ko-KR" altLang="en-US"/>
            </a:pPr>
            <a:r>
              <a:rPr lang="ko-KR" altLang="en-US"/>
              <a:t>마스터 제목 스타일 편집</a:t>
            </a:r>
            <a:endParaRPr lang="ko-KR" altLang="en-US"/>
          </a:p>
        </p:txBody>
      </p:sp>
      <p:sp>
        <p:nvSpPr>
          <p:cNvPr id="3" name="표 개체 틀 2"/>
          <p:cNvSpPr>
            <a:spLocks noGrp="1"/>
          </p:cNvSpPr>
          <p:nvPr>
            <p:ph type="tbl" sz="quarter" idx="13"/>
          </p:nvPr>
        </p:nvSpPr>
        <p:spPr>
          <a:xfrm>
            <a:off x="608037" y="1643063"/>
            <a:ext cx="10972798" cy="4525200"/>
          </a:xfrm>
        </p:spPr>
        <p:txBody>
          <a:bodyPr/>
          <a:lstStyle>
            <a:lvl1pPr>
              <a:buFontTx/>
              <a:buNone/>
              <a:defRPr/>
            </a:lvl1pPr>
          </a:lstStyle>
          <a:p>
            <a:pPr lvl="0">
              <a:defRPr lang="ko-KR" altLang="en-US"/>
            </a:pPr>
            <a:r>
              <a:rPr lang="ko-KR" altLang="en-US"/>
              <a:t>표를 추가하려면 아이콘을 클릭하십시오</a:t>
            </a:r>
            <a:endParaRPr lang="ko-KR" altLang="en-US"/>
          </a:p>
        </p:txBody>
      </p:sp>
      <p:sp>
        <p:nvSpPr>
          <p:cNvPr id="4" name="날짜 개체 틀 3"/>
          <p:cNvSpPr>
            <a:spLocks noGrp="1"/>
          </p:cNvSpPr>
          <p:nvPr>
            <p:ph type="dt" sz="half" idx="10"/>
          </p:nvPr>
        </p:nvSpPr>
        <p:spPr/>
        <p:txBody>
          <a:bodyPr/>
          <a:lstStyle/>
          <a:p>
            <a:pPr lvl="0">
              <a:defRPr lang="ko-KR" altLang="en-US"/>
            </a:pPr>
            <a:fld id="{58721E90-850C-410B-8B89-8394F580CFDA}" type="datetime1">
              <a:rPr lang="ko-KR" altLang="en-US"/>
              <a:pPr lvl="0">
                <a:defRPr lang="ko-KR" altLang="en-US"/>
              </a:pPr>
              <a:t>2020-04-11</a:t>
            </a:fld>
            <a:endParaRPr lang="ko-KR" altLang="en-US"/>
          </a:p>
        </p:txBody>
      </p:sp>
      <p:sp>
        <p:nvSpPr>
          <p:cNvPr id="5" name="바닥글 개체 틀 4"/>
          <p:cNvSpPr>
            <a:spLocks noGrp="1"/>
          </p:cNvSpPr>
          <p:nvPr>
            <p:ph type="ftr" sz="quarter" idx="11"/>
          </p:nvPr>
        </p:nvSpPr>
        <p:spPr/>
        <p:txBody>
          <a:bodyPr/>
          <a:lstStyle/>
          <a:p>
            <a:pPr lvl="0">
              <a:defRPr lang="ko-KR" altLang="en-US"/>
            </a:pPr>
            <a:r>
              <a:rPr lang="ko-KR" altLang="en-US"/>
              <a:t/>
            </a:r>
            <a:endParaRPr lang="ko-KR" altLang="en-US"/>
          </a:p>
        </p:txBody>
      </p:sp>
      <p:sp>
        <p:nvSpPr>
          <p:cNvPr id="6" name="슬라이드 번호 개체 틀 5"/>
          <p:cNvSpPr>
            <a:spLocks noGrp="1"/>
          </p:cNvSpPr>
          <p:nvPr>
            <p:ph type="sldNum" sz="quarter" idx="12"/>
          </p:nvPr>
        </p:nvSpPr>
        <p:spPr/>
        <p:txBody>
          <a:bodyPr/>
          <a:lstStyle/>
          <a:p>
            <a:pPr lvl="0">
              <a:defRPr lang="ko-KR" altLang="en-US"/>
            </a:pPr>
            <a:fld id="{AD22CD3B-FDDF-4998-970C-76E6E0BEC65F}" type="slidenum">
              <a:rPr lang="ko-KR" altLang="en-US"/>
              <a:pPr lvl="0">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8.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 및 내용 4개" type="fourObj" preserve="1">
  <p:cSld name="제목 및 내용 4개">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defRPr lang="ko-KR" altLang="en-US"/>
            </a:pPr>
            <a:r>
              <a:rPr lang="ko-KR" altLang="en-US"/>
              <a:t>마스터 제목 스타일 편집</a:t>
            </a:r>
            <a:endParaRPr lang="ko-KR" altLang="en-US"/>
          </a:p>
        </p:txBody>
      </p:sp>
      <p:sp>
        <p:nvSpPr>
          <p:cNvPr id="3" name="내용 개체 틀 2"/>
          <p:cNvSpPr>
            <a:spLocks noGrp="1"/>
          </p:cNvSpPr>
          <p:nvPr>
            <p:ph sz="quarter" idx="1"/>
          </p:nvPr>
        </p:nvSpPr>
        <p:spPr>
          <a:xfrm>
            <a:off x="609599" y="1600200"/>
            <a:ext cx="5384799" cy="2196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4" name="내용 개체 틀 3"/>
          <p:cNvSpPr>
            <a:spLocks noGrp="1"/>
          </p:cNvSpPr>
          <p:nvPr>
            <p:ph sz="quarter" idx="2"/>
          </p:nvPr>
        </p:nvSpPr>
        <p:spPr>
          <a:xfrm>
            <a:off x="6197599" y="1600200"/>
            <a:ext cx="5384799" cy="2196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5" name="내용 개체 틀 4"/>
          <p:cNvSpPr>
            <a:spLocks noGrp="1"/>
          </p:cNvSpPr>
          <p:nvPr>
            <p:ph sz="quarter" idx="3"/>
          </p:nvPr>
        </p:nvSpPr>
        <p:spPr>
          <a:xfrm>
            <a:off x="608037" y="3984220"/>
            <a:ext cx="5384799" cy="2196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6" name="내용 개체 틀 5"/>
          <p:cNvSpPr>
            <a:spLocks noGrp="1"/>
          </p:cNvSpPr>
          <p:nvPr>
            <p:ph sz="quarter" idx="4"/>
          </p:nvPr>
        </p:nvSpPr>
        <p:spPr>
          <a:xfrm>
            <a:off x="6196036" y="3984220"/>
            <a:ext cx="5384799" cy="2196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7" name="날짜 개체 틀 3"/>
          <p:cNvSpPr>
            <a:spLocks noGrp="1"/>
          </p:cNvSpPr>
          <p:nvPr>
            <p:ph type="dt" sz="half" idx="10"/>
          </p:nvPr>
        </p:nvSpPr>
        <p:spPr/>
        <p:txBody>
          <a:bodyPr/>
          <a:lstStyle/>
          <a:p>
            <a:pPr lvl="0">
              <a:defRPr lang="ko-KR" altLang="en-US"/>
            </a:pPr>
            <a:fld id="{5ACE7E28-9336-4363-8674-B91477D8F243}" type="datetime1">
              <a:rPr lang="ko-KR" altLang="en-US"/>
              <a:pPr lvl="0">
                <a:defRPr lang="ko-KR" altLang="en-US"/>
              </a:pPr>
              <a:t>2020-04-11</a:t>
            </a:fld>
            <a:endParaRPr lang="ko-KR" altLang="en-US"/>
          </a:p>
        </p:txBody>
      </p:sp>
      <p:sp>
        <p:nvSpPr>
          <p:cNvPr id="8" name="바닥글 개체 틀 4"/>
          <p:cNvSpPr>
            <a:spLocks noGrp="1"/>
          </p:cNvSpPr>
          <p:nvPr>
            <p:ph type="ftr" sz="quarter" idx="11"/>
          </p:nvPr>
        </p:nvSpPr>
        <p:spPr/>
        <p:txBody>
          <a:bodyPr/>
          <a:lstStyle/>
          <a:p>
            <a:pPr lvl="0">
              <a:defRPr lang="ko-KR" altLang="en-US"/>
            </a:pPr>
            <a:r>
              <a:rPr lang="ko-KR" altLang="en-US"/>
              <a:t/>
            </a:r>
            <a:endParaRPr lang="ko-KR" altLang="en-US"/>
          </a:p>
        </p:txBody>
      </p:sp>
      <p:sp>
        <p:nvSpPr>
          <p:cNvPr id="9" name="슬라이드 번호 개체 틀 5"/>
          <p:cNvSpPr>
            <a:spLocks noGrp="1"/>
          </p:cNvSpPr>
          <p:nvPr>
            <p:ph type="sldNum" sz="quarter" idx="12"/>
          </p:nvPr>
        </p:nvSpPr>
        <p:spPr/>
        <p:txBody>
          <a:bodyPr/>
          <a:lstStyle/>
          <a:p>
            <a:pPr lvl="0">
              <a:defRPr lang="ko-KR" altLang="en-US"/>
            </a:pPr>
            <a:fld id="{AD22CD3B-FDDF-4998-970C-76E6E0BEC65F}" type="slidenum">
              <a:rPr lang="ko-KR" altLang="en-US"/>
              <a:pPr lvl="0">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9.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그림 및 설명" type="picTx" preserve="1">
  <p:cSld name="그림 및 설명">
    <p:spTree>
      <p:nvGrpSpPr>
        <p:cNvPr id="1" name=""/>
        <p:cNvGrpSpPr/>
        <p:nvPr/>
      </p:nvGrpSpPr>
      <p:grpSpPr>
        <a:xfrm>
          <a:off x="0" y="0"/>
          <a:ext cx="0" cy="0"/>
          <a:chOff x="0" y="0"/>
          <a:chExt cx="0" cy="0"/>
        </a:xfrm>
      </p:grpSpPr>
      <p:sp>
        <p:nvSpPr>
          <p:cNvPr id="2" name="제목 1"/>
          <p:cNvSpPr>
            <a:spLocks noGrp="1"/>
          </p:cNvSpPr>
          <p:nvPr>
            <p:ph type="title" idx="0"/>
          </p:nvPr>
        </p:nvSpPr>
        <p:spPr>
          <a:xfrm>
            <a:off x="2389716" y="4800600"/>
            <a:ext cx="7315199" cy="566738"/>
          </a:xfrm>
        </p:spPr>
        <p:txBody>
          <a:bodyPr anchor="b"/>
          <a:lstStyle>
            <a:lvl1pPr algn="l">
              <a:defRPr sz="2000" b="1"/>
            </a:lvl1pPr>
          </a:lstStyle>
          <a:p>
            <a:pPr lvl="0">
              <a:defRPr lang="ko-KR" altLang="en-US"/>
            </a:pPr>
            <a:r>
              <a:rPr lang="ko-KR" altLang="en-US"/>
              <a:t>마스터 제목 스타일 편집</a:t>
            </a:r>
            <a:endParaRPr lang="ko-KR" altLang="en-US"/>
          </a:p>
        </p:txBody>
      </p:sp>
      <p:sp>
        <p:nvSpPr>
          <p:cNvPr id="3" name="그림 개체 틀 2"/>
          <p:cNvSpPr>
            <a:spLocks noGrp="1"/>
          </p:cNvSpPr>
          <p:nvPr>
            <p:ph type="pic" idx="1"/>
          </p:nvPr>
        </p:nvSpPr>
        <p:spPr>
          <a:xfrm>
            <a:off x="2389716" y="612775"/>
            <a:ext cx="7315199"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defRPr lang="ko-KR" altLang="en-US"/>
            </a:pPr>
            <a:r>
              <a:rPr lang="ko-KR" altLang="en-US"/>
              <a:t>그림을 추가하려면 아이콘을 클릭하십시오</a:t>
            </a:r>
            <a:endParaRPr lang="ko-KR" altLang="en-US"/>
          </a:p>
        </p:txBody>
      </p:sp>
      <p:sp>
        <p:nvSpPr>
          <p:cNvPr id="4" name="텍스트 개체 틀 3"/>
          <p:cNvSpPr>
            <a:spLocks noGrp="1"/>
          </p:cNvSpPr>
          <p:nvPr>
            <p:ph type="body" sz="half" idx="2"/>
          </p:nvPr>
        </p:nvSpPr>
        <p:spPr>
          <a:xfrm>
            <a:off x="2389716" y="5367338"/>
            <a:ext cx="7315199"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lang="ko-KR" altLang="en-US"/>
            </a:pPr>
            <a:r>
              <a:rPr lang="ko-KR" altLang="en-US"/>
              <a:t>마스터 텍스트 스타일을 편집합니다</a:t>
            </a:r>
            <a:endParaRPr lang="ko-KR" altLang="en-US"/>
          </a:p>
        </p:txBody>
      </p:sp>
      <p:sp>
        <p:nvSpPr>
          <p:cNvPr id="5" name="날짜 개체 틀 3"/>
          <p:cNvSpPr>
            <a:spLocks noGrp="1"/>
          </p:cNvSpPr>
          <p:nvPr>
            <p:ph type="dt" sz="half" idx="10"/>
          </p:nvPr>
        </p:nvSpPr>
        <p:spPr/>
        <p:txBody>
          <a:bodyPr/>
          <a:lstStyle/>
          <a:p>
            <a:pPr lvl="0">
              <a:defRPr lang="ko-KR" altLang="en-US"/>
            </a:pPr>
            <a:fld id="{5ACE7E28-9336-4363-8674-B91477D8F243}" type="datetime1">
              <a:rPr lang="ko-KR" altLang="en-US"/>
              <a:pPr lvl="0">
                <a:defRPr lang="ko-KR" altLang="en-US"/>
              </a:pPr>
              <a:t>2020-04-11</a:t>
            </a:fld>
            <a:endParaRPr lang="ko-KR" altLang="en-US"/>
          </a:p>
        </p:txBody>
      </p:sp>
      <p:sp>
        <p:nvSpPr>
          <p:cNvPr id="6" name="바닥글 개체 틀 4"/>
          <p:cNvSpPr>
            <a:spLocks noGrp="1"/>
          </p:cNvSpPr>
          <p:nvPr>
            <p:ph type="ftr" sz="quarter" idx="11"/>
          </p:nvPr>
        </p:nvSpPr>
        <p:spPr/>
        <p:txBody>
          <a:bodyPr/>
          <a:lstStyle/>
          <a:p>
            <a:pPr lvl="0">
              <a:defRPr lang="ko-KR" altLang="en-US"/>
            </a:pPr>
            <a:r>
              <a:rPr lang="ko-KR" altLang="en-US"/>
              <a:t/>
            </a:r>
            <a:endParaRPr lang="ko-KR" altLang="en-US"/>
          </a:p>
        </p:txBody>
      </p:sp>
      <p:sp>
        <p:nvSpPr>
          <p:cNvPr id="7" name="슬라이드 번호 개체 틀 5"/>
          <p:cNvSpPr>
            <a:spLocks noGrp="1"/>
          </p:cNvSpPr>
          <p:nvPr>
            <p:ph type="sldNum" sz="quarter" idx="12"/>
          </p:nvPr>
        </p:nvSpPr>
        <p:spPr/>
        <p:txBody>
          <a:bodyPr/>
          <a:lstStyle/>
          <a:p>
            <a:pPr lvl="0">
              <a:defRPr lang="ko-KR" altLang="en-US"/>
            </a:pPr>
            <a:fld id="{AD22CD3B-FDDF-4998-970C-76E6E0BEC65F}" type="slidenum">
              <a:rPr lang="ko-KR" altLang="en-US"/>
              <a:pPr lvl="0">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name="한컴오피스">
    <p:bg>
      <p:bgPr shadeToTitle="0">
        <a:noFill/>
      </p:bgPr>
    </p:bg>
    <p:spTree>
      <p:nvGrpSpPr>
        <p:cNvPr id="1" name=""/>
        <p:cNvGrpSpPr/>
        <p:nvPr/>
      </p:nvGrpSpPr>
      <p:grpSpPr>
        <a:xfrm>
          <a:off x="0" y="0"/>
          <a:ext cx="0" cy="0"/>
          <a:chOff x="0" y="0"/>
          <a:chExt cx="0" cy="0"/>
        </a:xfrm>
      </p:grpSpPr>
      <p:sp>
        <p:nvSpPr>
          <p:cNvPr id="2" name="제목 개체 틀 1"/>
          <p:cNvSpPr>
            <a:spLocks noGrp="1"/>
          </p:cNvSpPr>
          <p:nvPr>
            <p:ph type="title" idx="0"/>
          </p:nvPr>
        </p:nvSpPr>
        <p:spPr>
          <a:xfrm>
            <a:off x="609599" y="274638"/>
            <a:ext cx="10972798" cy="1143000"/>
          </a:xfrm>
          <a:prstGeom prst="rect">
            <a:avLst/>
          </a:prstGeom>
        </p:spPr>
        <p:txBody>
          <a:bodyPr vert="horz" lIns="91440" tIns="45720" rIns="91440" bIns="45720" anchor="ctr">
            <a:normAutofit/>
          </a:bodyPr>
          <a:lstStyle/>
          <a:p>
            <a:pPr lvl="0">
              <a:defRPr lang="ko-KR" altLang="en-US"/>
            </a:pPr>
            <a:r>
              <a:rPr lang="ko-KR" altLang="en-US"/>
              <a:t>마스터 제목 스타일 편집</a:t>
            </a:r>
            <a:endParaRPr lang="ko-KR" altLang="en-US"/>
          </a:p>
        </p:txBody>
      </p:sp>
      <p:sp>
        <p:nvSpPr>
          <p:cNvPr id="3" name="텍스트 개체 틀 2"/>
          <p:cNvSpPr>
            <a:spLocks noGrp="1"/>
          </p:cNvSpPr>
          <p:nvPr>
            <p:ph type="body" idx="1"/>
          </p:nvPr>
        </p:nvSpPr>
        <p:spPr>
          <a:xfrm>
            <a:off x="609599" y="1600200"/>
            <a:ext cx="10972798" cy="4525963"/>
          </a:xfrm>
          <a:prstGeom prst="rect">
            <a:avLst/>
          </a:prstGeom>
        </p:spPr>
        <p:txBody>
          <a:bodyPr vert="horz" lIns="91440" tIns="45720" rIns="91440" bIns="45720">
            <a:normAutofit/>
          </a:body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4" name="날짜 개체 틀 3"/>
          <p:cNvSpPr>
            <a:spLocks noGrp="1"/>
          </p:cNvSpPr>
          <p:nvPr>
            <p:ph type="dt" sz="half" idx="2"/>
          </p:nvPr>
        </p:nvSpPr>
        <p:spPr>
          <a:xfrm>
            <a:off x="609599" y="6356350"/>
            <a:ext cx="2844799" cy="365125"/>
          </a:xfrm>
          <a:prstGeom prst="rect">
            <a:avLst/>
          </a:prstGeom>
        </p:spPr>
        <p:txBody>
          <a:bodyPr vert="horz" lIns="91440" tIns="45720" rIns="91440" bIns="45720" anchor="ctr"/>
          <a:lstStyle>
            <a:lvl1pPr algn="l">
              <a:defRPr sz="1200">
                <a:solidFill>
                  <a:schemeClr val="tx1">
                    <a:tint val="75000"/>
                  </a:schemeClr>
                </a:solidFill>
              </a:defRPr>
            </a:lvl1pPr>
          </a:lstStyle>
          <a:p>
            <a:pPr lvl="0">
              <a:defRPr lang="ko-KR" altLang="en-US"/>
            </a:pPr>
            <a:fld id="{D422D86A-5F52-4165-8473-F1B836277586}" type="datetime1">
              <a:rPr lang="ko-KR" altLang="en-US"/>
              <a:pPr lvl="0">
                <a:defRPr lang="ko-KR" altLang="en-US"/>
              </a:pPr>
              <a:t>2020-04-11</a:t>
            </a:fld>
            <a:endParaRPr lang="ko-KR" altLang="en-US"/>
          </a:p>
        </p:txBody>
      </p:sp>
      <p:sp>
        <p:nvSpPr>
          <p:cNvPr id="5" name="바닥글 개체 틀 4"/>
          <p:cNvSpPr>
            <a:spLocks noGrp="1"/>
          </p:cNvSpPr>
          <p:nvPr>
            <p:ph type="ftr" sz="quarter" idx="3"/>
          </p:nvPr>
        </p:nvSpPr>
        <p:spPr>
          <a:xfrm>
            <a:off x="4165599" y="6356350"/>
            <a:ext cx="3860799" cy="365125"/>
          </a:xfrm>
          <a:prstGeom prst="rect">
            <a:avLst/>
          </a:prstGeom>
        </p:spPr>
        <p:txBody>
          <a:bodyPr vert="horz" lIns="91440" tIns="45720" rIns="91440" bIns="45720" anchor="ctr"/>
          <a:lstStyle>
            <a:lvl1pPr algn="ctr">
              <a:defRPr sz="1200">
                <a:solidFill>
                  <a:schemeClr val="tx1">
                    <a:tint val="75000"/>
                  </a:schemeClr>
                </a:solidFill>
              </a:defRPr>
            </a:lvl1pPr>
          </a:lstStyle>
          <a:p>
            <a:pPr lvl="0">
              <a:defRPr lang="ko-KR" altLang="en-US"/>
            </a:pPr>
            <a:r>
              <a:rPr lang="ko-KR" altLang="en-US"/>
              <a:t/>
            </a:r>
            <a:endParaRPr lang="ko-KR" altLang="en-US"/>
          </a:p>
        </p:txBody>
      </p:sp>
      <p:sp>
        <p:nvSpPr>
          <p:cNvPr id="6" name="슬라이드 번호 개체 틀 5"/>
          <p:cNvSpPr>
            <a:spLocks noGrp="1"/>
          </p:cNvSpPr>
          <p:nvPr>
            <p:ph type="sldNum" sz="quarter" idx="4"/>
          </p:nvPr>
        </p:nvSpPr>
        <p:spPr>
          <a:xfrm>
            <a:off x="8737599" y="6356350"/>
            <a:ext cx="2844799" cy="365125"/>
          </a:xfrm>
          <a:prstGeom prst="rect">
            <a:avLst/>
          </a:prstGeom>
        </p:spPr>
        <p:txBody>
          <a:bodyPr vert="horz" lIns="91440" tIns="45720" rIns="91440" bIns="45720" anchor="ctr"/>
          <a:lstStyle>
            <a:lvl1pPr algn="r">
              <a:defRPr sz="1200">
                <a:solidFill>
                  <a:schemeClr val="tx1">
                    <a:tint val="75000"/>
                  </a:schemeClr>
                </a:solidFill>
              </a:defRPr>
            </a:lvl1pPr>
          </a:lstStyle>
          <a:p>
            <a:pPr lvl="0">
              <a:defRPr lang="ko-KR" altLang="en-US"/>
            </a:pPr>
            <a:fld id="{AD22CD3B-FDDF-4998-970C-76E6E0BEC65F}" type="slidenum">
              <a:rPr lang="ko-KR" altLang="en-US"/>
              <a:pPr lvl="0">
                <a:defRPr lang="ko-KR" altLang="en-US"/>
              </a:pPr>
              <a:t>‹#›</a:t>
            </a:fld>
            <a:endParaRPr lang="ko-KR" altLang="en-US"/>
          </a:p>
        </p:txBody>
      </p:sp>
    </p:spTree>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ransition xmlns:mc="http://schemas.openxmlformats.org/markup-compatibility/2006" xmlns:hp="http://schemas.haansoft.com/office/presentation/8.0" mc:Ignorable="hp" hp:hslDur="500"/>
  <p:hf sldNum="0"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defTabSz="914400" rtl="0" eaLnBrk="1" latinLnBrk="1" hangingPunct="1">
        <a:spcBef>
          <a:spcPct val="20000"/>
        </a:spcBef>
        <a:buFont typeface="Arial"/>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notesSlide" Target="../notesSlides/notesSlide8.xml"  /><Relationship Id="rId2" Type="http://schemas.openxmlformats.org/officeDocument/2006/relationships/slideLayout" Target="../slideLayouts/slideLayout2.xml"  /><Relationship Id="rId3" Type="http://schemas.openxmlformats.org/officeDocument/2006/relationships/image" Target="../media/image12.png"  /></Relationships>
</file>

<file path=ppt/slides/_rels/slide11.xml.rels><?xml version="1.0" encoding="UTF-8" standalone="yes" ?><Relationships xmlns="http://schemas.openxmlformats.org/package/2006/relationships"><Relationship Id="rId1" Type="http://schemas.openxmlformats.org/officeDocument/2006/relationships/notesSlide" Target="../notesSlides/notesSlide9.xml"  /><Relationship Id="rId2" Type="http://schemas.openxmlformats.org/officeDocument/2006/relationships/slideLayout" Target="../slideLayouts/slideLayout2.xml"  /><Relationship Id="rId3" Type="http://schemas.openxmlformats.org/officeDocument/2006/relationships/image" Target="../media/image13.png"  /><Relationship Id="rId4" Type="http://schemas.openxmlformats.org/officeDocument/2006/relationships/image" Target="../media/image14.png"  /></Relationships>
</file>

<file path=ppt/slides/_rels/slide12.xml.rels><?xml version="1.0" encoding="UTF-8" standalone="yes" ?><Relationships xmlns="http://schemas.openxmlformats.org/package/2006/relationships"><Relationship Id="rId1" Type="http://schemas.openxmlformats.org/officeDocument/2006/relationships/notesSlide" Target="../notesSlides/notesSlide10.xml"  /><Relationship Id="rId2" Type="http://schemas.openxmlformats.org/officeDocument/2006/relationships/slideLayout" Target="../slideLayouts/slideLayout2.xml"  /><Relationship Id="rId3" Type="http://schemas.openxmlformats.org/officeDocument/2006/relationships/image" Target="../media/image15.png"  /><Relationship Id="rId4" Type="http://schemas.openxmlformats.org/officeDocument/2006/relationships/image" Target="../media/image16.png"  /><Relationship Id="rId5" Type="http://schemas.openxmlformats.org/officeDocument/2006/relationships/image" Target="../media/image17.png"  /><Relationship Id="rId6" Type="http://schemas.openxmlformats.org/officeDocument/2006/relationships/image" Target="../media/image18.png"  /><Relationship Id="rId7" Type="http://schemas.openxmlformats.org/officeDocument/2006/relationships/image" Target="../media/image19.png"  /></Relationships>
</file>

<file path=ppt/slides/_rels/slide13.xml.rels><?xml version="1.0" encoding="UTF-8" standalone="yes" ?><Relationships xmlns="http://schemas.openxmlformats.org/package/2006/relationships"><Relationship Id="rId1" Type="http://schemas.openxmlformats.org/officeDocument/2006/relationships/notesSlide" Target="../notesSlides/notesSlide11.xml"  /><Relationship Id="rId2" Type="http://schemas.openxmlformats.org/officeDocument/2006/relationships/slideLayout" Target="../slideLayouts/slideLayout2.xml"  /><Relationship Id="rId3" Type="http://schemas.openxmlformats.org/officeDocument/2006/relationships/image" Target="../media/image20.png"  /><Relationship Id="rId4" Type="http://schemas.openxmlformats.org/officeDocument/2006/relationships/image" Target="../media/image21.png"  /><Relationship Id="rId5" Type="http://schemas.openxmlformats.org/officeDocument/2006/relationships/image" Target="../media/image22.png"  /><Relationship Id="rId6" Type="http://schemas.openxmlformats.org/officeDocument/2006/relationships/image" Target="../media/image23.png"  /><Relationship Id="rId7" Type="http://schemas.openxmlformats.org/officeDocument/2006/relationships/image" Target="../media/image24.png"  /><Relationship Id="rId8" Type="http://schemas.openxmlformats.org/officeDocument/2006/relationships/image" Target="../media/image25.png"  /><Relationship Id="rId9" Type="http://schemas.openxmlformats.org/officeDocument/2006/relationships/image" Target="../media/image26.png"  /></Relationships>
</file>

<file path=ppt/slides/_rels/slide14.xml.rels><?xml version="1.0" encoding="UTF-8" standalone="yes" ?><Relationships xmlns="http://schemas.openxmlformats.org/package/2006/relationships"><Relationship Id="rId1" Type="http://schemas.openxmlformats.org/officeDocument/2006/relationships/notesSlide" Target="../notesSlides/notesSlide12.xml"  /><Relationship Id="rId2"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1" Type="http://schemas.openxmlformats.org/officeDocument/2006/relationships/notesSlide" Target="../notesSlides/notesSlide13.xml"  /><Relationship Id="rId2" Type="http://schemas.openxmlformats.org/officeDocument/2006/relationships/slideLayout" Target="../slideLayouts/slideLayout2.xml"  /><Relationship Id="rId3" Type="http://schemas.openxmlformats.org/officeDocument/2006/relationships/image" Target="../media/image27.png"  /><Relationship Id="rId4" Type="http://schemas.openxmlformats.org/officeDocument/2006/relationships/image" Target="../media/image28.png"  /><Relationship Id="rId5" Type="http://schemas.openxmlformats.org/officeDocument/2006/relationships/image" Target="../media/image29.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2.xml"  /><Relationship Id="rId3" Type="http://schemas.openxmlformats.org/officeDocument/2006/relationships/image" Target="../media/image1.png"  /></Relationships>
</file>

<file path=ppt/slides/_rels/slide4.xml.rels><?xml version="1.0" encoding="UTF-8" standalone="yes" ?><Relationships xmlns="http://schemas.openxmlformats.org/package/2006/relationships"><Relationship Id="rId1" Type="http://schemas.openxmlformats.org/officeDocument/2006/relationships/notesSlide" Target="../notesSlides/notesSlide2.xml"  /><Relationship Id="rId2" Type="http://schemas.openxmlformats.org/officeDocument/2006/relationships/slideLayout" Target="../slideLayouts/slideLayout2.xml"  /><Relationship Id="rId3" Type="http://schemas.openxmlformats.org/officeDocument/2006/relationships/image" Target="../media/image2.png"  /><Relationship Id="rId4" Type="http://schemas.openxmlformats.org/officeDocument/2006/relationships/image" Target="../media/image3.png"  /><Relationship Id="rId5" Type="http://schemas.openxmlformats.org/officeDocument/2006/relationships/image" Target="../media/image4.png"  /></Relationships>
</file>

<file path=ppt/slides/_rels/slide5.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2.xml"  /><Relationship Id="rId3" Type="http://schemas.openxmlformats.org/officeDocument/2006/relationships/image" Target="../media/image5.png"  /><Relationship Id="rId4" Type="http://schemas.openxmlformats.org/officeDocument/2006/relationships/image" Target="../media/image6.png"  /></Relationships>
</file>

<file path=ppt/slides/_rels/slide6.xml.rels><?xml version="1.0" encoding="UTF-8" standalone="yes" ?><Relationships xmlns="http://schemas.openxmlformats.org/package/2006/relationships"><Relationship Id="rId1" Type="http://schemas.openxmlformats.org/officeDocument/2006/relationships/notesSlide" Target="../notesSlides/notesSlide4.xml"  /><Relationship Id="rId2" Type="http://schemas.openxmlformats.org/officeDocument/2006/relationships/slideLayout" Target="../slideLayouts/slideLayout2.xml"  /><Relationship Id="rId3" Type="http://schemas.openxmlformats.org/officeDocument/2006/relationships/image" Target="../media/image7.png"  /><Relationship Id="rId4" Type="http://schemas.openxmlformats.org/officeDocument/2006/relationships/image" Target="../media/image8.png"  /></Relationships>
</file>

<file path=ppt/slides/_rels/slide7.xml.rels><?xml version="1.0" encoding="UTF-8" standalone="yes" ?><Relationships xmlns="http://schemas.openxmlformats.org/package/2006/relationships"><Relationship Id="rId1" Type="http://schemas.openxmlformats.org/officeDocument/2006/relationships/notesSlide" Target="../notesSlides/notesSlide5.xml"  /><Relationship Id="rId2" Type="http://schemas.openxmlformats.org/officeDocument/2006/relationships/slideLayout" Target="../slideLayouts/slideLayout2.xml"  /><Relationship Id="rId3" Type="http://schemas.openxmlformats.org/officeDocument/2006/relationships/image" Target="../media/image9.png"  /></Relationships>
</file>

<file path=ppt/slides/_rels/slide8.xml.rels><?xml version="1.0" encoding="UTF-8" standalone="yes" ?><Relationships xmlns="http://schemas.openxmlformats.org/package/2006/relationships"><Relationship Id="rId1" Type="http://schemas.openxmlformats.org/officeDocument/2006/relationships/notesSlide" Target="../notesSlides/notesSlide6.xml"  /><Relationship Id="rId2" Type="http://schemas.openxmlformats.org/officeDocument/2006/relationships/slideLayout" Target="../slideLayouts/slideLayout2.xml"  /><Relationship Id="rId3" Type="http://schemas.openxmlformats.org/officeDocument/2006/relationships/image" Target="../media/image10.png"  /></Relationships>
</file>

<file path=ppt/slides/_rels/slide9.xml.rels><?xml version="1.0" encoding="UTF-8" standalone="yes" ?><Relationships xmlns="http://schemas.openxmlformats.org/package/2006/relationships"><Relationship Id="rId1" Type="http://schemas.openxmlformats.org/officeDocument/2006/relationships/notesSlide" Target="../notesSlides/notesSlide7.xml"  /><Relationship Id="rId2" Type="http://schemas.openxmlformats.org/officeDocument/2006/relationships/slideLayout" Target="../slideLayouts/slideLayout2.xml"  /><Relationship Id="rId3" Type="http://schemas.openxmlformats.org/officeDocument/2006/relationships/image" Target="../media/image11.png"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6" name=""/>
          <p:cNvSpPr txBox="1"/>
          <p:nvPr/>
        </p:nvSpPr>
        <p:spPr>
          <a:xfrm>
            <a:off x="3431666" y="2564892"/>
            <a:ext cx="5328668" cy="547878"/>
          </a:xfrm>
          <a:prstGeom prst="rect">
            <a:avLst/>
          </a:prstGeom>
        </p:spPr>
        <p:txBody>
          <a:bodyPr wrap="square">
            <a:spAutoFit/>
          </a:bodyPr>
          <a:p>
            <a:pPr algn="ctr">
              <a:defRPr lang="ko-KR" altLang="en-US"/>
            </a:pPr>
            <a:r>
              <a:rPr lang="ko-KR" altLang="en-US" sz="3000"/>
              <a:t>3. 연구개발 내용 및 방법 </a:t>
            </a:r>
            <a:endParaRPr lang="ko-KR" altLang="en-US" sz="300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
          <p:cNvSpPr txBox="1"/>
          <p:nvPr/>
        </p:nvSpPr>
        <p:spPr>
          <a:xfrm>
            <a:off x="551307" y="404622"/>
            <a:ext cx="2448306" cy="364998"/>
          </a:xfrm>
          <a:prstGeom prst="rect">
            <a:avLst/>
          </a:prstGeom>
        </p:spPr>
        <p:txBody>
          <a:bodyPr wrap="square">
            <a:spAutoFit/>
          </a:bodyPr>
          <a:p>
            <a:pPr>
              <a:defRPr lang="ko-KR" altLang="en-US"/>
            </a:pPr>
            <a:endParaRPr lang="ko-KR" altLang="en-US"/>
          </a:p>
        </p:txBody>
      </p:sp>
      <p:sp>
        <p:nvSpPr>
          <p:cNvPr id="5" name=""/>
          <p:cNvSpPr txBox="1"/>
          <p:nvPr/>
        </p:nvSpPr>
        <p:spPr>
          <a:xfrm>
            <a:off x="335280" y="188595"/>
            <a:ext cx="2088261" cy="314325"/>
          </a:xfrm>
          <a:prstGeom prst="rect">
            <a:avLst/>
          </a:prstGeom>
        </p:spPr>
        <p:txBody>
          <a:bodyPr wrap="square">
            <a:spAutoFit/>
          </a:bodyPr>
          <a:lstStyle/>
          <a:p>
            <a:pPr>
              <a:defRPr lang="ko-KR" altLang="en-US"/>
            </a:pPr>
            <a:r>
              <a:rPr lang="ko-KR" altLang="en-US" sz="1500"/>
              <a:t>나. 연구개발 방법</a:t>
            </a:r>
            <a:endParaRPr lang="ko-KR" altLang="en-US" sz="1500"/>
          </a:p>
        </p:txBody>
      </p:sp>
      <p:sp>
        <p:nvSpPr>
          <p:cNvPr id="6" name=""/>
          <p:cNvSpPr txBox="1"/>
          <p:nvPr/>
        </p:nvSpPr>
        <p:spPr>
          <a:xfrm>
            <a:off x="1127379" y="908685"/>
            <a:ext cx="2304288" cy="318135"/>
          </a:xfrm>
          <a:prstGeom prst="rect">
            <a:avLst/>
          </a:prstGeom>
        </p:spPr>
        <p:txBody>
          <a:bodyPr wrap="square">
            <a:spAutoFit/>
          </a:bodyPr>
          <a:p>
            <a:pPr>
              <a:defRPr lang="ko-KR" altLang="en-US"/>
            </a:pPr>
            <a:r>
              <a:rPr lang="ko-KR" altLang="en-US" sz="1500"/>
              <a:t>2) 설 계</a:t>
            </a:r>
            <a:endParaRPr lang="ko-KR" altLang="en-US" sz="1500"/>
          </a:p>
        </p:txBody>
      </p:sp>
      <p:pic>
        <p:nvPicPr>
          <p:cNvPr id="16" name=""/>
          <p:cNvPicPr/>
          <p:nvPr/>
        </p:nvPicPr>
        <p:blipFill rotWithShape="1">
          <a:blip r:embed="rId3">
            <a:lum/>
          </a:blip>
          <a:srcRect/>
          <a:stretch>
            <a:fillRect/>
          </a:stretch>
        </p:blipFill>
        <p:spPr>
          <a:xfrm>
            <a:off x="2045493" y="1815084"/>
            <a:ext cx="8101012" cy="2910078"/>
          </a:xfrm>
          <a:prstGeom prst="rect">
            <a:avLst/>
          </a:prstGeom>
        </p:spPr>
      </p:pic>
      <p:sp>
        <p:nvSpPr>
          <p:cNvPr id="17" name=""/>
          <p:cNvSpPr txBox="1"/>
          <p:nvPr/>
        </p:nvSpPr>
        <p:spPr>
          <a:xfrm>
            <a:off x="4655820" y="5941695"/>
            <a:ext cx="2880360" cy="367665"/>
          </a:xfrm>
          <a:prstGeom prst="rect">
            <a:avLst/>
          </a:prstGeom>
        </p:spPr>
        <p:txBody>
          <a:bodyPr wrap="square">
            <a:spAutoFit/>
          </a:bodyPr>
          <a:p>
            <a:pPr algn="ctr">
              <a:defRPr lang="ko-KR" altLang="en-US"/>
            </a:pPr>
            <a:r>
              <a:rPr lang="ko-KR" altLang="en-US"/>
              <a:t>[사용자 인터페이스]</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par>
    </p:tnLst>
  </p:timing>
</p:sld>
</file>

<file path=ppt/slides/slide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
          <p:cNvSpPr txBox="1"/>
          <p:nvPr/>
        </p:nvSpPr>
        <p:spPr>
          <a:xfrm>
            <a:off x="551307" y="404622"/>
            <a:ext cx="2448306" cy="364998"/>
          </a:xfrm>
          <a:prstGeom prst="rect">
            <a:avLst/>
          </a:prstGeom>
        </p:spPr>
        <p:txBody>
          <a:bodyPr wrap="square">
            <a:spAutoFit/>
          </a:bodyPr>
          <a:p>
            <a:pPr>
              <a:defRPr lang="ko-KR" altLang="en-US"/>
            </a:pPr>
            <a:endParaRPr lang="ko-KR" altLang="en-US"/>
          </a:p>
        </p:txBody>
      </p:sp>
      <p:sp>
        <p:nvSpPr>
          <p:cNvPr id="5" name=""/>
          <p:cNvSpPr txBox="1"/>
          <p:nvPr/>
        </p:nvSpPr>
        <p:spPr>
          <a:xfrm>
            <a:off x="335280" y="188595"/>
            <a:ext cx="2088261" cy="314325"/>
          </a:xfrm>
          <a:prstGeom prst="rect">
            <a:avLst/>
          </a:prstGeom>
        </p:spPr>
        <p:txBody>
          <a:bodyPr wrap="square">
            <a:spAutoFit/>
          </a:bodyPr>
          <a:lstStyle/>
          <a:p>
            <a:pPr>
              <a:defRPr lang="ko-KR" altLang="en-US"/>
            </a:pPr>
            <a:r>
              <a:rPr lang="ko-KR" altLang="en-US" sz="1500"/>
              <a:t>나. 연구개발 방법</a:t>
            </a:r>
            <a:endParaRPr lang="ko-KR" altLang="en-US" sz="1500"/>
          </a:p>
        </p:txBody>
      </p:sp>
      <p:sp>
        <p:nvSpPr>
          <p:cNvPr id="6" name=""/>
          <p:cNvSpPr txBox="1"/>
          <p:nvPr/>
        </p:nvSpPr>
        <p:spPr>
          <a:xfrm>
            <a:off x="1127379" y="908685"/>
            <a:ext cx="2304288" cy="318135"/>
          </a:xfrm>
          <a:prstGeom prst="rect">
            <a:avLst/>
          </a:prstGeom>
        </p:spPr>
        <p:txBody>
          <a:bodyPr wrap="square">
            <a:spAutoFit/>
          </a:bodyPr>
          <a:p>
            <a:pPr>
              <a:defRPr lang="ko-KR" altLang="en-US"/>
            </a:pPr>
            <a:r>
              <a:rPr lang="ko-KR" altLang="en-US" sz="1500"/>
              <a:t>2) 설 계</a:t>
            </a:r>
            <a:endParaRPr lang="ko-KR" altLang="en-US" sz="1500"/>
          </a:p>
        </p:txBody>
      </p:sp>
      <p:sp>
        <p:nvSpPr>
          <p:cNvPr id="17" name=""/>
          <p:cNvSpPr txBox="1"/>
          <p:nvPr/>
        </p:nvSpPr>
        <p:spPr>
          <a:xfrm>
            <a:off x="4655820" y="5949315"/>
            <a:ext cx="2880360" cy="367665"/>
          </a:xfrm>
          <a:prstGeom prst="rect">
            <a:avLst/>
          </a:prstGeom>
        </p:spPr>
        <p:txBody>
          <a:bodyPr wrap="square">
            <a:spAutoFit/>
          </a:bodyPr>
          <a:p>
            <a:pPr algn="ctr">
              <a:defRPr lang="ko-KR" altLang="en-US"/>
            </a:pPr>
            <a:r>
              <a:rPr lang="ko-KR" altLang="en-US"/>
              <a:t>[사용자 인터페이스]</a:t>
            </a:r>
            <a:endParaRPr lang="ko-KR" altLang="en-US"/>
          </a:p>
        </p:txBody>
      </p:sp>
      <p:pic>
        <p:nvPicPr>
          <p:cNvPr id="18" name=""/>
          <p:cNvPicPr/>
          <p:nvPr/>
        </p:nvPicPr>
        <p:blipFill rotWithShape="1">
          <a:blip r:embed="rId3">
            <a:lum/>
          </a:blip>
          <a:srcRect/>
          <a:stretch>
            <a:fillRect/>
          </a:stretch>
        </p:blipFill>
        <p:spPr>
          <a:xfrm>
            <a:off x="2423541" y="1484757"/>
            <a:ext cx="7344918" cy="3573018"/>
          </a:xfrm>
          <a:prstGeom prst="rect">
            <a:avLst/>
          </a:prstGeom>
        </p:spPr>
      </p:pic>
      <p:pic>
        <p:nvPicPr>
          <p:cNvPr id="20" name=""/>
          <p:cNvPicPr>
            <a:picLocks noChangeAspect="1"/>
          </p:cNvPicPr>
          <p:nvPr/>
        </p:nvPicPr>
        <p:blipFill rotWithShape="1">
          <a:blip r:embed="rId4"/>
          <a:stretch>
            <a:fillRect/>
          </a:stretch>
        </p:blipFill>
        <p:spPr>
          <a:xfrm>
            <a:off x="1775460" y="1383644"/>
            <a:ext cx="9170137" cy="409071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
          <p:cNvSpPr txBox="1"/>
          <p:nvPr/>
        </p:nvSpPr>
        <p:spPr>
          <a:xfrm>
            <a:off x="551307" y="404622"/>
            <a:ext cx="2448306" cy="364998"/>
          </a:xfrm>
          <a:prstGeom prst="rect">
            <a:avLst/>
          </a:prstGeom>
        </p:spPr>
        <p:txBody>
          <a:bodyPr wrap="square">
            <a:spAutoFit/>
          </a:bodyPr>
          <a:p>
            <a:pPr>
              <a:defRPr lang="ko-KR" altLang="en-US"/>
            </a:pPr>
            <a:endParaRPr lang="ko-KR" altLang="en-US"/>
          </a:p>
        </p:txBody>
      </p:sp>
      <p:sp>
        <p:nvSpPr>
          <p:cNvPr id="5" name=""/>
          <p:cNvSpPr txBox="1"/>
          <p:nvPr/>
        </p:nvSpPr>
        <p:spPr>
          <a:xfrm>
            <a:off x="335280" y="188595"/>
            <a:ext cx="2088261" cy="314325"/>
          </a:xfrm>
          <a:prstGeom prst="rect">
            <a:avLst/>
          </a:prstGeom>
        </p:spPr>
        <p:txBody>
          <a:bodyPr wrap="square">
            <a:spAutoFit/>
          </a:bodyPr>
          <a:lstStyle/>
          <a:p>
            <a:pPr>
              <a:defRPr lang="ko-KR" altLang="en-US"/>
            </a:pPr>
            <a:r>
              <a:rPr lang="ko-KR" altLang="en-US" sz="1500"/>
              <a:t>나. 연구개발 방법</a:t>
            </a:r>
            <a:endParaRPr lang="ko-KR" altLang="en-US" sz="1500"/>
          </a:p>
        </p:txBody>
      </p:sp>
      <p:sp>
        <p:nvSpPr>
          <p:cNvPr id="6" name=""/>
          <p:cNvSpPr txBox="1"/>
          <p:nvPr/>
        </p:nvSpPr>
        <p:spPr>
          <a:xfrm>
            <a:off x="1127379" y="908685"/>
            <a:ext cx="2304288" cy="318135"/>
          </a:xfrm>
          <a:prstGeom prst="rect">
            <a:avLst/>
          </a:prstGeom>
        </p:spPr>
        <p:txBody>
          <a:bodyPr wrap="square">
            <a:spAutoFit/>
          </a:bodyPr>
          <a:p>
            <a:pPr>
              <a:defRPr lang="ko-KR" altLang="en-US"/>
            </a:pPr>
            <a:r>
              <a:rPr lang="ko-KR" altLang="en-US" sz="1500"/>
              <a:t>2) 설 계</a:t>
            </a:r>
            <a:endParaRPr lang="ko-KR" altLang="en-US" sz="1500"/>
          </a:p>
        </p:txBody>
      </p:sp>
      <p:pic>
        <p:nvPicPr>
          <p:cNvPr id="21" name=""/>
          <p:cNvPicPr>
            <a:picLocks noChangeAspect="1"/>
          </p:cNvPicPr>
          <p:nvPr/>
        </p:nvPicPr>
        <p:blipFill rotWithShape="1">
          <a:blip r:embed="rId3"/>
          <a:stretch>
            <a:fillRect/>
          </a:stretch>
        </p:blipFill>
        <p:spPr>
          <a:xfrm>
            <a:off x="3143631" y="2319051"/>
            <a:ext cx="2514669" cy="2219896"/>
          </a:xfrm>
          <a:prstGeom prst="rect">
            <a:avLst/>
          </a:prstGeom>
        </p:spPr>
      </p:pic>
      <p:pic>
        <p:nvPicPr>
          <p:cNvPr id="22" name=""/>
          <p:cNvPicPr>
            <a:picLocks noChangeAspect="1"/>
          </p:cNvPicPr>
          <p:nvPr/>
        </p:nvPicPr>
        <p:blipFill rotWithShape="1">
          <a:blip r:embed="rId4"/>
          <a:stretch>
            <a:fillRect/>
          </a:stretch>
        </p:blipFill>
        <p:spPr>
          <a:xfrm>
            <a:off x="7068279" y="2703600"/>
            <a:ext cx="1260000" cy="1260000"/>
          </a:xfrm>
          <a:prstGeom prst="rect">
            <a:avLst/>
          </a:prstGeom>
        </p:spPr>
      </p:pic>
      <p:pic>
        <p:nvPicPr>
          <p:cNvPr id="23" name=""/>
          <p:cNvPicPr>
            <a:picLocks noChangeAspect="1"/>
          </p:cNvPicPr>
          <p:nvPr/>
        </p:nvPicPr>
        <p:blipFill rotWithShape="1">
          <a:blip r:embed="rId5"/>
          <a:stretch>
            <a:fillRect/>
          </a:stretch>
        </p:blipFill>
        <p:spPr>
          <a:xfrm>
            <a:off x="7104126" y="1555200"/>
            <a:ext cx="1080000" cy="950086"/>
          </a:xfrm>
          <a:prstGeom prst="rect">
            <a:avLst/>
          </a:prstGeom>
        </p:spPr>
      </p:pic>
      <p:pic>
        <p:nvPicPr>
          <p:cNvPr id="24" name=""/>
          <p:cNvPicPr>
            <a:picLocks noChangeAspect="1"/>
          </p:cNvPicPr>
          <p:nvPr/>
        </p:nvPicPr>
        <p:blipFill rotWithShape="1">
          <a:blip r:embed="rId6"/>
          <a:stretch>
            <a:fillRect/>
          </a:stretch>
        </p:blipFill>
        <p:spPr>
          <a:xfrm>
            <a:off x="7284261" y="4329225"/>
            <a:ext cx="900000" cy="900000"/>
          </a:xfrm>
          <a:prstGeom prst="rect">
            <a:avLst/>
          </a:prstGeom>
        </p:spPr>
      </p:pic>
      <p:sp>
        <p:nvSpPr>
          <p:cNvPr id="26" name=""/>
          <p:cNvSpPr/>
          <p:nvPr/>
        </p:nvSpPr>
        <p:spPr>
          <a:xfrm>
            <a:off x="6888234" y="2618768"/>
            <a:ext cx="1584063" cy="1458313"/>
          </a:xfrm>
          <a:prstGeom prst="ellipse">
            <a:avLst/>
          </a:prstGeom>
          <a:noFill/>
          <a:ln w="76200">
            <a:solidFill>
              <a:srgbClr val="ff0000"/>
            </a:solidFill>
          </a:ln>
        </p:spPr>
        <p:style>
          <a:lnRef idx="2">
            <a:schemeClr val="accent1">
              <a:shade val="20000"/>
            </a:schemeClr>
          </a:lnRef>
          <a:fillRef idx="1">
            <a:schemeClr val="accent1"/>
          </a:fillRef>
          <a:effectRef idx="0">
            <a:schemeClr val="accent1"/>
          </a:effectRef>
          <a:fontRef idx="minor">
            <a:schemeClr val="lt1"/>
          </a:fontRef>
        </p:style>
        <p:txBody>
          <a:bodyPr anchor="ctr"/>
          <a:p>
            <a:pPr algn="ctr">
              <a:defRPr lang="ko-KR" altLang="en-US"/>
            </a:pPr>
            <a:endParaRPr lang="ko-KR" altLang="en-US"/>
          </a:p>
        </p:txBody>
      </p:sp>
      <p:pic>
        <p:nvPicPr>
          <p:cNvPr id="27" name=""/>
          <p:cNvPicPr>
            <a:picLocks noChangeAspect="1"/>
          </p:cNvPicPr>
          <p:nvPr/>
        </p:nvPicPr>
        <p:blipFill rotWithShape="1">
          <a:blip r:embed="rId7"/>
          <a:stretch>
            <a:fillRect/>
          </a:stretch>
        </p:blipFill>
        <p:spPr>
          <a:xfrm>
            <a:off x="3443879" y="883418"/>
            <a:ext cx="5244444" cy="614603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
          <p:cNvSpPr txBox="1"/>
          <p:nvPr/>
        </p:nvSpPr>
        <p:spPr>
          <a:xfrm>
            <a:off x="551307" y="404622"/>
            <a:ext cx="2448306" cy="364998"/>
          </a:xfrm>
          <a:prstGeom prst="rect">
            <a:avLst/>
          </a:prstGeom>
        </p:spPr>
        <p:txBody>
          <a:bodyPr wrap="square">
            <a:spAutoFit/>
          </a:bodyPr>
          <a:p>
            <a:pPr>
              <a:defRPr lang="ko-KR" altLang="en-US"/>
            </a:pPr>
            <a:endParaRPr lang="ko-KR" altLang="en-US"/>
          </a:p>
        </p:txBody>
      </p:sp>
      <p:sp>
        <p:nvSpPr>
          <p:cNvPr id="5" name=""/>
          <p:cNvSpPr txBox="1"/>
          <p:nvPr/>
        </p:nvSpPr>
        <p:spPr>
          <a:xfrm>
            <a:off x="335280" y="188595"/>
            <a:ext cx="2088261" cy="314325"/>
          </a:xfrm>
          <a:prstGeom prst="rect">
            <a:avLst/>
          </a:prstGeom>
        </p:spPr>
        <p:txBody>
          <a:bodyPr wrap="square">
            <a:spAutoFit/>
          </a:bodyPr>
          <a:lstStyle/>
          <a:p>
            <a:pPr>
              <a:defRPr lang="ko-KR" altLang="en-US"/>
            </a:pPr>
            <a:r>
              <a:rPr lang="ko-KR" altLang="en-US" sz="1500"/>
              <a:t>나. 연구개발 방법</a:t>
            </a:r>
            <a:endParaRPr lang="ko-KR" altLang="en-US" sz="1500"/>
          </a:p>
        </p:txBody>
      </p:sp>
      <p:sp>
        <p:nvSpPr>
          <p:cNvPr id="6" name=""/>
          <p:cNvSpPr txBox="1"/>
          <p:nvPr/>
        </p:nvSpPr>
        <p:spPr>
          <a:xfrm>
            <a:off x="1127379" y="908685"/>
            <a:ext cx="2304288" cy="318135"/>
          </a:xfrm>
          <a:prstGeom prst="rect">
            <a:avLst/>
          </a:prstGeom>
        </p:spPr>
        <p:txBody>
          <a:bodyPr wrap="square">
            <a:spAutoFit/>
          </a:bodyPr>
          <a:p>
            <a:pPr>
              <a:defRPr lang="ko-KR" altLang="en-US"/>
            </a:pPr>
            <a:r>
              <a:rPr lang="ko-KR" altLang="en-US" sz="1500"/>
              <a:t>3) 구 현</a:t>
            </a:r>
            <a:endParaRPr lang="ko-KR" altLang="en-US" sz="1500"/>
          </a:p>
        </p:txBody>
      </p:sp>
      <p:pic>
        <p:nvPicPr>
          <p:cNvPr id="28" name=""/>
          <p:cNvPicPr>
            <a:picLocks noChangeAspect="1"/>
          </p:cNvPicPr>
          <p:nvPr/>
        </p:nvPicPr>
        <p:blipFill rotWithShape="1">
          <a:blip r:embed="rId3"/>
          <a:stretch>
            <a:fillRect/>
          </a:stretch>
        </p:blipFill>
        <p:spPr>
          <a:xfrm>
            <a:off x="1271397" y="2492883"/>
            <a:ext cx="2520315" cy="2520315"/>
          </a:xfrm>
          <a:prstGeom prst="rect">
            <a:avLst/>
          </a:prstGeom>
        </p:spPr>
      </p:pic>
      <p:grpSp>
        <p:nvGrpSpPr>
          <p:cNvPr id="31" name=""/>
          <p:cNvGrpSpPr/>
          <p:nvPr/>
        </p:nvGrpSpPr>
        <p:grpSpPr>
          <a:xfrm rot="0">
            <a:off x="4953762" y="502920"/>
            <a:ext cx="2582418" cy="2582418"/>
            <a:chOff x="4953762" y="502920"/>
            <a:chExt cx="2582418" cy="2582418"/>
          </a:xfrm>
        </p:grpSpPr>
        <p:pic>
          <p:nvPicPr>
            <p:cNvPr id="29" name=""/>
            <p:cNvPicPr>
              <a:picLocks noChangeAspect="1"/>
            </p:cNvPicPr>
            <p:nvPr/>
          </p:nvPicPr>
          <p:blipFill rotWithShape="1">
            <a:blip r:embed="rId4"/>
            <a:stretch>
              <a:fillRect/>
            </a:stretch>
          </p:blipFill>
          <p:spPr>
            <a:xfrm>
              <a:off x="4953762" y="502920"/>
              <a:ext cx="2582418" cy="2582418"/>
            </a:xfrm>
            <a:prstGeom prst="rect">
              <a:avLst/>
            </a:prstGeom>
          </p:spPr>
        </p:pic>
        <p:sp>
          <p:nvSpPr>
            <p:cNvPr id="30" name=""/>
            <p:cNvSpPr txBox="1"/>
            <p:nvPr/>
          </p:nvSpPr>
          <p:spPr>
            <a:xfrm>
              <a:off x="5272849" y="2708910"/>
              <a:ext cx="1944243" cy="366141"/>
            </a:xfrm>
            <a:prstGeom prst="rect">
              <a:avLst/>
            </a:prstGeom>
          </p:spPr>
          <p:txBody>
            <a:bodyPr wrap="square">
              <a:spAutoFit/>
            </a:bodyPr>
            <a:p>
              <a:pPr algn="ctr">
                <a:defRPr lang="ko-KR" altLang="en-US"/>
              </a:pPr>
              <a:r>
                <a:rPr lang="en-US" altLang="ko-KR" b="1"/>
                <a:t>Web Crawler</a:t>
              </a:r>
              <a:endParaRPr lang="en-US" altLang="ko-KR" b="1"/>
            </a:p>
          </p:txBody>
        </p:sp>
      </p:grpSp>
      <p:pic>
        <p:nvPicPr>
          <p:cNvPr id="32" name=""/>
          <p:cNvPicPr>
            <a:picLocks noChangeAspect="1"/>
          </p:cNvPicPr>
          <p:nvPr/>
        </p:nvPicPr>
        <p:blipFill rotWithShape="1">
          <a:blip r:embed="rId5"/>
          <a:stretch>
            <a:fillRect/>
          </a:stretch>
        </p:blipFill>
        <p:spPr>
          <a:xfrm>
            <a:off x="8724329" y="668724"/>
            <a:ext cx="1008126" cy="798055"/>
          </a:xfrm>
          <a:prstGeom prst="rect">
            <a:avLst/>
          </a:prstGeom>
        </p:spPr>
      </p:pic>
      <p:pic>
        <p:nvPicPr>
          <p:cNvPr id="33" name=""/>
          <p:cNvPicPr>
            <a:picLocks noChangeAspect="1"/>
          </p:cNvPicPr>
          <p:nvPr/>
        </p:nvPicPr>
        <p:blipFill rotWithShape="1">
          <a:blip r:embed="rId6"/>
          <a:stretch>
            <a:fillRect/>
          </a:stretch>
        </p:blipFill>
        <p:spPr>
          <a:xfrm>
            <a:off x="8760333" y="1844802"/>
            <a:ext cx="936117" cy="936117"/>
          </a:xfrm>
          <a:prstGeom prst="rect">
            <a:avLst/>
          </a:prstGeom>
        </p:spPr>
      </p:pic>
      <p:pic>
        <p:nvPicPr>
          <p:cNvPr id="34" name=""/>
          <p:cNvPicPr>
            <a:picLocks noChangeAspect="1"/>
          </p:cNvPicPr>
          <p:nvPr/>
        </p:nvPicPr>
        <p:blipFill rotWithShape="1">
          <a:blip r:embed="rId7"/>
          <a:stretch>
            <a:fillRect/>
          </a:stretch>
        </p:blipFill>
        <p:spPr>
          <a:xfrm>
            <a:off x="6976015" y="3225690"/>
            <a:ext cx="2452497" cy="1054700"/>
          </a:xfrm>
          <a:prstGeom prst="rect">
            <a:avLst/>
          </a:prstGeom>
        </p:spPr>
      </p:pic>
      <p:cxnSp>
        <p:nvCxnSpPr>
          <p:cNvPr id="37" name=""/>
          <p:cNvCxnSpPr>
            <a:stCxn id="30" idx="3"/>
          </p:cNvCxnSpPr>
          <p:nvPr/>
        </p:nvCxnSpPr>
        <p:spPr>
          <a:xfrm>
            <a:off x="7217090" y="2891980"/>
            <a:ext cx="509463" cy="5094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3" name=""/>
          <p:cNvGrpSpPr/>
          <p:nvPr/>
        </p:nvGrpSpPr>
        <p:grpSpPr>
          <a:xfrm rot="0">
            <a:off x="7629088" y="1067752"/>
            <a:ext cx="1095242" cy="1281111"/>
            <a:chOff x="7629088" y="1067752"/>
            <a:chExt cx="1095242" cy="1281111"/>
          </a:xfrm>
        </p:grpSpPr>
        <p:cxnSp>
          <p:nvCxnSpPr>
            <p:cNvPr id="35" name=""/>
            <p:cNvCxnSpPr>
              <a:stCxn id="32" idx="1"/>
            </p:cNvCxnSpPr>
            <p:nvPr/>
          </p:nvCxnSpPr>
          <p:spPr>
            <a:xfrm rot="10800000">
              <a:off x="8202264" y="1067752"/>
              <a:ext cx="522066"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
            <p:cNvCxnSpPr/>
            <p:nvPr/>
          </p:nvCxnSpPr>
          <p:spPr>
            <a:xfrm rot="10800000">
              <a:off x="8202264" y="2348864"/>
              <a:ext cx="4860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
            <p:cNvCxnSpPr/>
            <p:nvPr/>
          </p:nvCxnSpPr>
          <p:spPr>
            <a:xfrm rot="5400000">
              <a:off x="7561704" y="1708308"/>
              <a:ext cx="12811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
            <p:cNvCxnSpPr/>
            <p:nvPr/>
          </p:nvCxnSpPr>
          <p:spPr>
            <a:xfrm rot="10800000">
              <a:off x="7629088" y="1708308"/>
              <a:ext cx="57317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40" name=""/>
          <p:cNvPicPr>
            <a:picLocks noChangeAspect="1"/>
          </p:cNvPicPr>
          <p:nvPr/>
        </p:nvPicPr>
        <p:blipFill rotWithShape="1">
          <a:blip r:embed="rId8"/>
          <a:stretch>
            <a:fillRect/>
          </a:stretch>
        </p:blipFill>
        <p:spPr>
          <a:xfrm>
            <a:off x="4806366" y="4280391"/>
            <a:ext cx="2238840" cy="1956960"/>
          </a:xfrm>
          <a:prstGeom prst="rect">
            <a:avLst/>
          </a:prstGeom>
        </p:spPr>
      </p:pic>
      <p:pic>
        <p:nvPicPr>
          <p:cNvPr id="41" name=""/>
          <p:cNvPicPr>
            <a:picLocks noChangeAspect="1"/>
          </p:cNvPicPr>
          <p:nvPr/>
        </p:nvPicPr>
        <p:blipFill rotWithShape="1">
          <a:blip r:embed="rId9"/>
          <a:stretch>
            <a:fillRect/>
          </a:stretch>
        </p:blipFill>
        <p:spPr>
          <a:xfrm>
            <a:off x="8093063" y="4371813"/>
            <a:ext cx="1603387" cy="1865537"/>
          </a:xfrm>
          <a:prstGeom prst="rect">
            <a:avLst/>
          </a:prstGeom>
        </p:spPr>
      </p:pic>
      <p:cxnSp>
        <p:nvCxnSpPr>
          <p:cNvPr id="42" name=""/>
          <p:cNvCxnSpPr/>
          <p:nvPr/>
        </p:nvCxnSpPr>
        <p:spPr>
          <a:xfrm>
            <a:off x="7045200" y="5259600"/>
            <a:ext cx="979200" cy="0"/>
          </a:xfrm>
          <a:prstGeom prst="line">
            <a:avLst/>
          </a:prstGeom>
          <a:ln w="38100" algn="ctr">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2"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3" nodeType="click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43" grpId="1" animBg="1"/>
      <p:bldP spid="37" grpId="2" animBg="1"/>
      <p:bldP spid="42" grpId="3" animBg="1"/>
    </p:bldLst>
  </p:timing>
</p:sld>
</file>

<file path=ppt/slides/slide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
          <p:cNvSpPr txBox="1"/>
          <p:nvPr/>
        </p:nvSpPr>
        <p:spPr>
          <a:xfrm>
            <a:off x="551307" y="404622"/>
            <a:ext cx="2448306" cy="364998"/>
          </a:xfrm>
          <a:prstGeom prst="rect">
            <a:avLst/>
          </a:prstGeom>
        </p:spPr>
        <p:txBody>
          <a:bodyPr wrap="square">
            <a:spAutoFit/>
          </a:bodyPr>
          <a:p>
            <a:pPr>
              <a:defRPr lang="ko-KR" altLang="en-US"/>
            </a:pPr>
            <a:endParaRPr lang="ko-KR" altLang="en-US"/>
          </a:p>
        </p:txBody>
      </p:sp>
      <p:sp>
        <p:nvSpPr>
          <p:cNvPr id="5" name=""/>
          <p:cNvSpPr txBox="1"/>
          <p:nvPr/>
        </p:nvSpPr>
        <p:spPr>
          <a:xfrm>
            <a:off x="335280" y="188595"/>
            <a:ext cx="2088261" cy="314325"/>
          </a:xfrm>
          <a:prstGeom prst="rect">
            <a:avLst/>
          </a:prstGeom>
        </p:spPr>
        <p:txBody>
          <a:bodyPr wrap="square">
            <a:spAutoFit/>
          </a:bodyPr>
          <a:lstStyle/>
          <a:p>
            <a:pPr>
              <a:defRPr lang="ko-KR" altLang="en-US"/>
            </a:pPr>
            <a:r>
              <a:rPr lang="ko-KR" altLang="en-US" sz="1500"/>
              <a:t>다. 연구개발 일정</a:t>
            </a:r>
            <a:endParaRPr lang="ko-KR" altLang="en-US" sz="1500"/>
          </a:p>
        </p:txBody>
      </p:sp>
      <p:graphicFrame>
        <p:nvGraphicFramePr>
          <p:cNvPr id="7" name=""/>
          <p:cNvGraphicFramePr>
            <a:graphicFrameLocks noGrp="1"/>
          </p:cNvGraphicFramePr>
          <p:nvPr/>
        </p:nvGraphicFramePr>
        <p:xfrm>
          <a:off x="1971039" y="769620"/>
          <a:ext cx="8249920" cy="5808345"/>
        </p:xfrm>
        <a:graphic>
          <a:graphicData uri="http://schemas.openxmlformats.org/drawingml/2006/table">
            <a:tbl>
              <a:tblPr firstRow="1" bandRow="1"/>
              <a:tblGrid>
                <a:gridCol w="1059053"/>
                <a:gridCol w="433324"/>
                <a:gridCol w="433324"/>
                <a:gridCol w="433324"/>
                <a:gridCol w="433324"/>
                <a:gridCol w="433324"/>
                <a:gridCol w="433324"/>
                <a:gridCol w="433324"/>
                <a:gridCol w="433324"/>
                <a:gridCol w="433324"/>
                <a:gridCol w="433324"/>
                <a:gridCol w="433324"/>
                <a:gridCol w="433324"/>
                <a:gridCol w="433324"/>
                <a:gridCol w="433324"/>
                <a:gridCol w="433324"/>
                <a:gridCol w="691007"/>
              </a:tblGrid>
              <a:tr h="224790">
                <a:tc rowSpan="2">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100" b="1" i="0" u="none" strike="noStrike" mc:Ignorable="hp" hp:hslEmbossed="0">
                          <a:solidFill>
                            <a:srgbClr val="000000"/>
                          </a:solidFill>
                          <a:latin typeface="굴림"/>
                          <a:ea typeface="굴림"/>
                        </a:rPr>
                        <a:t>세 부 과 제</a:t>
                      </a:r>
                      <a:endParaRPr xmlns:mc="http://schemas.openxmlformats.org/markup-compatibility/2006" xmlns:hp="http://schemas.haansoft.com/office/presentation/8.0" lang="ko-KR" altLang="en-US" sz="1100" b="1" i="0" u="none" strike="noStrike" mc:Ignorable="hp" hp:hslEmbossed="0">
                        <a:solidFill>
                          <a:srgbClr val="000000"/>
                        </a:solidFill>
                        <a:latin typeface="굴림"/>
                        <a:ea typeface="굴림"/>
                      </a:endParaRPr>
                    </a:p>
                  </a:txBody>
                  <a:tcPr marL="91440" marR="91440" anchor="ctr">
                    <a:lnL w="25908">
                      <a:solidFill>
                        <a:srgbClr val="000000">
                          <a:alpha val="100000"/>
                        </a:srgbClr>
                      </a:solidFill>
                      <a:prstDash val="solid"/>
                    </a:lnL>
                    <a:lnR w="4191">
                      <a:solidFill>
                        <a:srgbClr val="000000">
                          <a:alpha val="100000"/>
                        </a:srgbClr>
                      </a:solidFill>
                      <a:prstDash val="solid"/>
                    </a:lnR>
                    <a:lnT w="25908">
                      <a:solidFill>
                        <a:srgbClr val="000000">
                          <a:alpha val="100000"/>
                        </a:srgbClr>
                      </a:solidFill>
                      <a:prstDash val="solid"/>
                    </a:lnT>
                    <a:lnB w="25908">
                      <a:solidFill>
                        <a:srgbClr val="000000">
                          <a:alpha val="100000"/>
                        </a:srgbClr>
                      </a:solidFill>
                      <a:prstDash val="solid"/>
                    </a:lnB>
                    <a:solidFill>
                      <a:srgbClr val="d6d6d6">
                        <a:alpha val="100000"/>
                      </a:srgbClr>
                    </a:solidFill>
                  </a:tcPr>
                </a:tc>
                <a:tc gridSpan="15">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100" b="1" i="0" u="none" strike="noStrike" mc:Ignorable="hp" hp:hslEmbossed="0">
                          <a:solidFill>
                            <a:srgbClr val="000000"/>
                          </a:solidFill>
                          <a:latin typeface="굴림"/>
                          <a:ea typeface="굴림"/>
                        </a:rPr>
                        <a:t>연 구 개 발 일 정</a:t>
                      </a:r>
                      <a:endParaRPr xmlns:mc="http://schemas.openxmlformats.org/markup-compatibility/2006" xmlns:hp="http://schemas.haansoft.com/office/presentation/8.0" lang="ko-KR" altLang="en-US" sz="1100" b="1" i="0" u="none" strike="noStrike" mc:Ignorable="hp" hp:hslEmbossed="0">
                        <a:solidFill>
                          <a:srgbClr val="000000"/>
                        </a:solidFill>
                        <a:latin typeface="굴림"/>
                        <a:ea typeface="굴림"/>
                      </a:endParaRPr>
                    </a:p>
                  </a:txBody>
                  <a:tcPr marL="91440" marR="91440" anchor="ctr">
                    <a:lnL w="4191">
                      <a:solidFill>
                        <a:srgbClr val="000000">
                          <a:alpha val="100000"/>
                        </a:srgbClr>
                      </a:solidFill>
                      <a:prstDash val="solid"/>
                    </a:lnL>
                    <a:lnR w="4191">
                      <a:solidFill>
                        <a:srgbClr val="000000">
                          <a:alpha val="100000"/>
                        </a:srgbClr>
                      </a:solidFill>
                      <a:prstDash val="solid"/>
                    </a:lnR>
                    <a:lnT w="25908">
                      <a:solidFill>
                        <a:srgbClr val="000000">
                          <a:alpha val="100000"/>
                        </a:srgbClr>
                      </a:solidFill>
                      <a:prstDash val="solid"/>
                    </a:lnT>
                    <a:lnB w="4191">
                      <a:solidFill>
                        <a:srgbClr val="000000">
                          <a:alpha val="100000"/>
                        </a:srgbClr>
                      </a:solidFill>
                      <a:prstDash val="solid"/>
                    </a:lnB>
                    <a:solidFill>
                      <a:srgbClr val="d6d6d6">
                        <a:alpha val="100000"/>
                      </a:srgbClr>
                    </a:solidFill>
                  </a:tcPr>
                </a:tc>
                <a:tc hMerge="1">
                  <a:txBody>
                    <a:bodyPr wrap="square">
                      <a:spAutoFit/>
                    </a:bodyPr>
                    <a:p>
                      <a:pPr>
                        <a:defRPr lang="ko-KR" altLang="en-US"/>
                      </a:pPr>
                      <a:endParaRPr lang="ko-KR" altLang="en-US"/>
                    </a:p>
                  </a:txBody>
                  <a:tcPr marL="91440" marR="91440">
                    <a:lnL w="4191">
                      <a:solidFill>
                        <a:srgbClr val="000000">
                          <a:alpha val="100000"/>
                        </a:srgbClr>
                      </a:solidFill>
                      <a:prstDash val="solid"/>
                    </a:lnL>
                    <a:lnR w="4191">
                      <a:solidFill>
                        <a:srgbClr val="000000">
                          <a:alpha val="100000"/>
                        </a:srgbClr>
                      </a:solidFill>
                      <a:prstDash val="solid"/>
                    </a:lnR>
                    <a:lnT w="25908">
                      <a:solidFill>
                        <a:srgbClr val="000000">
                          <a:alpha val="100000"/>
                        </a:srgbClr>
                      </a:solidFill>
                      <a:prstDash val="solid"/>
                    </a:lnT>
                    <a:lnB w="4191">
                      <a:solidFill>
                        <a:srgbClr val="000000">
                          <a:alpha val="100000"/>
                        </a:srgbClr>
                      </a:solidFill>
                      <a:prstDash val="solid"/>
                    </a:lnB>
                  </a:tcPr>
                </a:tc>
                <a:tc hMerge="1">
                  <a:txBody>
                    <a:bodyPr wrap="square">
                      <a:spAutoFit/>
                    </a:bodyPr>
                    <a:p>
                      <a:pPr>
                        <a:defRPr lang="ko-KR" altLang="en-US"/>
                      </a:pPr>
                      <a:endParaRPr lang="ko-KR" altLang="en-US"/>
                    </a:p>
                  </a:txBody>
                  <a:tcPr marL="91440" marR="91440">
                    <a:lnL w="4191">
                      <a:solidFill>
                        <a:srgbClr val="000000">
                          <a:alpha val="100000"/>
                        </a:srgbClr>
                      </a:solidFill>
                      <a:prstDash val="solid"/>
                    </a:lnL>
                    <a:lnR w="4191">
                      <a:solidFill>
                        <a:srgbClr val="000000">
                          <a:alpha val="100000"/>
                        </a:srgbClr>
                      </a:solidFill>
                      <a:prstDash val="solid"/>
                    </a:lnR>
                    <a:lnT w="25908">
                      <a:solidFill>
                        <a:srgbClr val="000000">
                          <a:alpha val="100000"/>
                        </a:srgbClr>
                      </a:solidFill>
                      <a:prstDash val="solid"/>
                    </a:lnT>
                    <a:lnB w="4191">
                      <a:solidFill>
                        <a:srgbClr val="000000">
                          <a:alpha val="100000"/>
                        </a:srgbClr>
                      </a:solidFill>
                      <a:prstDash val="solid"/>
                    </a:lnB>
                  </a:tcPr>
                </a:tc>
                <a:tc hMerge="1">
                  <a:txBody>
                    <a:bodyPr wrap="square">
                      <a:spAutoFit/>
                    </a:bodyPr>
                    <a:p>
                      <a:pPr>
                        <a:defRPr lang="ko-KR" altLang="en-US"/>
                      </a:pPr>
                      <a:endParaRPr lang="ko-KR" altLang="en-US"/>
                    </a:p>
                  </a:txBody>
                  <a:tcPr marL="91440" marR="91440">
                    <a:lnL w="4191">
                      <a:solidFill>
                        <a:srgbClr val="000000">
                          <a:alpha val="100000"/>
                        </a:srgbClr>
                      </a:solidFill>
                      <a:prstDash val="solid"/>
                    </a:lnL>
                    <a:lnR w="4191">
                      <a:solidFill>
                        <a:srgbClr val="000000">
                          <a:alpha val="100000"/>
                        </a:srgbClr>
                      </a:solidFill>
                      <a:prstDash val="solid"/>
                    </a:lnR>
                    <a:lnT w="25908">
                      <a:solidFill>
                        <a:srgbClr val="000000">
                          <a:alpha val="100000"/>
                        </a:srgbClr>
                      </a:solidFill>
                      <a:prstDash val="solid"/>
                    </a:lnT>
                    <a:lnB w="4191">
                      <a:solidFill>
                        <a:srgbClr val="000000">
                          <a:alpha val="100000"/>
                        </a:srgbClr>
                      </a:solidFill>
                      <a:prstDash val="solid"/>
                    </a:lnB>
                  </a:tcPr>
                </a:tc>
                <a:tc hMerge="1">
                  <a:txBody>
                    <a:bodyPr wrap="square">
                      <a:spAutoFit/>
                    </a:bodyPr>
                    <a:p>
                      <a:pPr>
                        <a:defRPr lang="ko-KR" altLang="en-US"/>
                      </a:pPr>
                      <a:endParaRPr lang="ko-KR" altLang="en-US"/>
                    </a:p>
                  </a:txBody>
                  <a:tcPr marL="91440" marR="91440">
                    <a:lnL w="4191">
                      <a:solidFill>
                        <a:srgbClr val="000000">
                          <a:alpha val="100000"/>
                        </a:srgbClr>
                      </a:solidFill>
                      <a:prstDash val="solid"/>
                    </a:lnL>
                    <a:lnR w="4191">
                      <a:solidFill>
                        <a:srgbClr val="000000">
                          <a:alpha val="100000"/>
                        </a:srgbClr>
                      </a:solidFill>
                      <a:prstDash val="solid"/>
                    </a:lnR>
                    <a:lnT w="25908">
                      <a:solidFill>
                        <a:srgbClr val="000000">
                          <a:alpha val="100000"/>
                        </a:srgbClr>
                      </a:solidFill>
                      <a:prstDash val="solid"/>
                    </a:lnT>
                    <a:lnB w="4191">
                      <a:solidFill>
                        <a:srgbClr val="000000">
                          <a:alpha val="100000"/>
                        </a:srgbClr>
                      </a:solidFill>
                      <a:prstDash val="solid"/>
                    </a:lnB>
                  </a:tcPr>
                </a:tc>
                <a:tc hMerge="1">
                  <a:txBody>
                    <a:bodyPr wrap="square">
                      <a:spAutoFit/>
                    </a:bodyPr>
                    <a:p>
                      <a:pPr>
                        <a:defRPr lang="ko-KR" altLang="en-US"/>
                      </a:pPr>
                      <a:endParaRPr lang="ko-KR" altLang="en-US"/>
                    </a:p>
                  </a:txBody>
                  <a:tcPr marL="91440" marR="91440">
                    <a:lnL w="4191">
                      <a:solidFill>
                        <a:srgbClr val="000000">
                          <a:alpha val="100000"/>
                        </a:srgbClr>
                      </a:solidFill>
                      <a:prstDash val="solid"/>
                    </a:lnL>
                    <a:lnR w="4191">
                      <a:solidFill>
                        <a:srgbClr val="000000">
                          <a:alpha val="100000"/>
                        </a:srgbClr>
                      </a:solidFill>
                      <a:prstDash val="solid"/>
                    </a:lnR>
                    <a:lnT w="25908">
                      <a:solidFill>
                        <a:srgbClr val="000000">
                          <a:alpha val="100000"/>
                        </a:srgbClr>
                      </a:solidFill>
                      <a:prstDash val="solid"/>
                    </a:lnT>
                    <a:lnB w="4191">
                      <a:solidFill>
                        <a:srgbClr val="000000">
                          <a:alpha val="100000"/>
                        </a:srgbClr>
                      </a:solidFill>
                      <a:prstDash val="solid"/>
                    </a:lnB>
                  </a:tcPr>
                </a:tc>
                <a:tc hMerge="1">
                  <a:txBody>
                    <a:bodyPr wrap="square">
                      <a:spAutoFit/>
                    </a:bodyPr>
                    <a:p>
                      <a:pPr>
                        <a:defRPr lang="ko-KR" altLang="en-US"/>
                      </a:pPr>
                      <a:endParaRPr lang="ko-KR" altLang="en-US"/>
                    </a:p>
                  </a:txBody>
                  <a:tcPr marL="91440" marR="91440">
                    <a:lnL w="4191">
                      <a:solidFill>
                        <a:srgbClr val="000000">
                          <a:alpha val="100000"/>
                        </a:srgbClr>
                      </a:solidFill>
                      <a:prstDash val="solid"/>
                    </a:lnL>
                    <a:lnR w="4191">
                      <a:solidFill>
                        <a:srgbClr val="000000">
                          <a:alpha val="100000"/>
                        </a:srgbClr>
                      </a:solidFill>
                      <a:prstDash val="solid"/>
                    </a:lnR>
                    <a:lnT w="25908">
                      <a:solidFill>
                        <a:srgbClr val="000000">
                          <a:alpha val="100000"/>
                        </a:srgbClr>
                      </a:solidFill>
                      <a:prstDash val="solid"/>
                    </a:lnT>
                    <a:lnB w="4191">
                      <a:solidFill>
                        <a:srgbClr val="000000">
                          <a:alpha val="100000"/>
                        </a:srgbClr>
                      </a:solidFill>
                      <a:prstDash val="solid"/>
                    </a:lnB>
                  </a:tcPr>
                </a:tc>
                <a:tc hMerge="1">
                  <a:txBody>
                    <a:bodyPr wrap="square">
                      <a:spAutoFit/>
                    </a:bodyPr>
                    <a:p>
                      <a:pPr>
                        <a:defRPr lang="ko-KR" altLang="en-US"/>
                      </a:pPr>
                      <a:endParaRPr lang="ko-KR" altLang="en-US"/>
                    </a:p>
                  </a:txBody>
                  <a:tcPr marL="91440" marR="91440">
                    <a:lnL w="4191">
                      <a:solidFill>
                        <a:srgbClr val="000000">
                          <a:alpha val="100000"/>
                        </a:srgbClr>
                      </a:solidFill>
                      <a:prstDash val="solid"/>
                    </a:lnL>
                    <a:lnR w="4191">
                      <a:solidFill>
                        <a:srgbClr val="000000">
                          <a:alpha val="100000"/>
                        </a:srgbClr>
                      </a:solidFill>
                      <a:prstDash val="solid"/>
                    </a:lnR>
                    <a:lnT w="25908">
                      <a:solidFill>
                        <a:srgbClr val="000000">
                          <a:alpha val="100000"/>
                        </a:srgbClr>
                      </a:solidFill>
                      <a:prstDash val="solid"/>
                    </a:lnT>
                    <a:lnB w="4191">
                      <a:solidFill>
                        <a:srgbClr val="000000">
                          <a:alpha val="100000"/>
                        </a:srgbClr>
                      </a:solidFill>
                      <a:prstDash val="solid"/>
                    </a:lnB>
                  </a:tcPr>
                </a:tc>
                <a:tc hMerge="1">
                  <a:txBody>
                    <a:bodyPr wrap="square">
                      <a:spAutoFit/>
                    </a:bodyPr>
                    <a:p>
                      <a:pPr>
                        <a:defRPr lang="ko-KR" altLang="en-US"/>
                      </a:pPr>
                      <a:endParaRPr lang="ko-KR" altLang="en-US"/>
                    </a:p>
                  </a:txBody>
                  <a:tcPr marL="91440" marR="91440">
                    <a:lnL w="4191">
                      <a:solidFill>
                        <a:srgbClr val="000000">
                          <a:alpha val="100000"/>
                        </a:srgbClr>
                      </a:solidFill>
                      <a:prstDash val="solid"/>
                    </a:lnL>
                    <a:lnR w="4191">
                      <a:solidFill>
                        <a:srgbClr val="000000">
                          <a:alpha val="100000"/>
                        </a:srgbClr>
                      </a:solidFill>
                      <a:prstDash val="solid"/>
                    </a:lnR>
                    <a:lnT w="25908">
                      <a:solidFill>
                        <a:srgbClr val="000000">
                          <a:alpha val="100000"/>
                        </a:srgbClr>
                      </a:solidFill>
                      <a:prstDash val="solid"/>
                    </a:lnT>
                    <a:lnB w="4191">
                      <a:solidFill>
                        <a:srgbClr val="000000">
                          <a:alpha val="100000"/>
                        </a:srgbClr>
                      </a:solidFill>
                      <a:prstDash val="solid"/>
                    </a:lnB>
                  </a:tcPr>
                </a:tc>
                <a:tc hMerge="1">
                  <a:txBody>
                    <a:bodyPr wrap="square">
                      <a:spAutoFit/>
                    </a:bodyPr>
                    <a:p>
                      <a:pPr>
                        <a:defRPr lang="ko-KR" altLang="en-US"/>
                      </a:pPr>
                      <a:endParaRPr lang="ko-KR" altLang="en-US"/>
                    </a:p>
                  </a:txBody>
                  <a:tcPr marL="91440" marR="91440">
                    <a:lnL w="4191">
                      <a:solidFill>
                        <a:srgbClr val="000000">
                          <a:alpha val="100000"/>
                        </a:srgbClr>
                      </a:solidFill>
                      <a:prstDash val="solid"/>
                    </a:lnL>
                    <a:lnR w="4191">
                      <a:solidFill>
                        <a:srgbClr val="000000">
                          <a:alpha val="100000"/>
                        </a:srgbClr>
                      </a:solidFill>
                      <a:prstDash val="solid"/>
                    </a:lnR>
                    <a:lnT w="25908">
                      <a:solidFill>
                        <a:srgbClr val="000000">
                          <a:alpha val="100000"/>
                        </a:srgbClr>
                      </a:solidFill>
                      <a:prstDash val="solid"/>
                    </a:lnT>
                    <a:lnB w="4191">
                      <a:solidFill>
                        <a:srgbClr val="000000">
                          <a:alpha val="100000"/>
                        </a:srgbClr>
                      </a:solidFill>
                      <a:prstDash val="solid"/>
                    </a:lnB>
                  </a:tcPr>
                </a:tc>
                <a:tc hMerge="1">
                  <a:txBody>
                    <a:bodyPr wrap="square">
                      <a:spAutoFit/>
                    </a:bodyPr>
                    <a:p>
                      <a:pPr>
                        <a:defRPr lang="ko-KR" altLang="en-US"/>
                      </a:pPr>
                      <a:endParaRPr lang="ko-KR" altLang="en-US"/>
                    </a:p>
                  </a:txBody>
                  <a:tcPr marL="91440" marR="91440">
                    <a:lnL w="4191">
                      <a:solidFill>
                        <a:srgbClr val="000000">
                          <a:alpha val="100000"/>
                        </a:srgbClr>
                      </a:solidFill>
                      <a:prstDash val="solid"/>
                    </a:lnL>
                    <a:lnR w="4191">
                      <a:solidFill>
                        <a:srgbClr val="000000">
                          <a:alpha val="100000"/>
                        </a:srgbClr>
                      </a:solidFill>
                      <a:prstDash val="solid"/>
                    </a:lnR>
                    <a:lnT w="25908">
                      <a:solidFill>
                        <a:srgbClr val="000000">
                          <a:alpha val="100000"/>
                        </a:srgbClr>
                      </a:solidFill>
                      <a:prstDash val="solid"/>
                    </a:lnT>
                    <a:lnB w="4191">
                      <a:solidFill>
                        <a:srgbClr val="000000">
                          <a:alpha val="100000"/>
                        </a:srgbClr>
                      </a:solidFill>
                      <a:prstDash val="solid"/>
                    </a:lnB>
                  </a:tcPr>
                </a:tc>
                <a:tc hMerge="1">
                  <a:txBody>
                    <a:bodyPr wrap="square">
                      <a:spAutoFit/>
                    </a:bodyPr>
                    <a:p>
                      <a:pPr>
                        <a:defRPr lang="ko-KR" altLang="en-US"/>
                      </a:pPr>
                      <a:endParaRPr lang="ko-KR" altLang="en-US"/>
                    </a:p>
                  </a:txBody>
                  <a:tcPr marL="91440" marR="91440">
                    <a:lnL w="4191">
                      <a:solidFill>
                        <a:srgbClr val="000000">
                          <a:alpha val="100000"/>
                        </a:srgbClr>
                      </a:solidFill>
                      <a:prstDash val="solid"/>
                    </a:lnL>
                    <a:lnR w="4191">
                      <a:solidFill>
                        <a:srgbClr val="000000">
                          <a:alpha val="100000"/>
                        </a:srgbClr>
                      </a:solidFill>
                      <a:prstDash val="solid"/>
                    </a:lnR>
                    <a:lnT w="25908">
                      <a:solidFill>
                        <a:srgbClr val="000000">
                          <a:alpha val="100000"/>
                        </a:srgbClr>
                      </a:solidFill>
                      <a:prstDash val="solid"/>
                    </a:lnT>
                    <a:lnB w="4191">
                      <a:solidFill>
                        <a:srgbClr val="000000">
                          <a:alpha val="100000"/>
                        </a:srgbClr>
                      </a:solidFill>
                      <a:prstDash val="solid"/>
                    </a:lnB>
                  </a:tcPr>
                </a:tc>
                <a:tc hMerge="1">
                  <a:txBody>
                    <a:bodyPr wrap="square">
                      <a:spAutoFit/>
                    </a:bodyPr>
                    <a:p>
                      <a:pPr>
                        <a:defRPr lang="ko-KR" altLang="en-US"/>
                      </a:pPr>
                      <a:endParaRPr lang="ko-KR" altLang="en-US"/>
                    </a:p>
                  </a:txBody>
                  <a:tcPr marL="91440" marR="91440">
                    <a:lnL w="4191">
                      <a:solidFill>
                        <a:srgbClr val="000000">
                          <a:alpha val="100000"/>
                        </a:srgbClr>
                      </a:solidFill>
                      <a:prstDash val="solid"/>
                    </a:lnL>
                    <a:lnR w="4191">
                      <a:solidFill>
                        <a:srgbClr val="000000">
                          <a:alpha val="100000"/>
                        </a:srgbClr>
                      </a:solidFill>
                      <a:prstDash val="solid"/>
                    </a:lnR>
                    <a:lnT w="25908">
                      <a:solidFill>
                        <a:srgbClr val="000000">
                          <a:alpha val="100000"/>
                        </a:srgbClr>
                      </a:solidFill>
                      <a:prstDash val="solid"/>
                    </a:lnT>
                    <a:lnB w="4191">
                      <a:solidFill>
                        <a:srgbClr val="000000">
                          <a:alpha val="100000"/>
                        </a:srgbClr>
                      </a:solidFill>
                      <a:prstDash val="solid"/>
                    </a:lnB>
                  </a:tcPr>
                </a:tc>
                <a:tc hMerge="1">
                  <a:txBody>
                    <a:bodyPr wrap="square">
                      <a:spAutoFit/>
                    </a:bodyPr>
                    <a:p>
                      <a:pPr>
                        <a:defRPr lang="ko-KR" altLang="en-US"/>
                      </a:pPr>
                      <a:endParaRPr lang="ko-KR" altLang="en-US"/>
                    </a:p>
                  </a:txBody>
                  <a:tcPr marL="91440" marR="91440">
                    <a:lnL w="4191">
                      <a:solidFill>
                        <a:srgbClr val="000000">
                          <a:alpha val="100000"/>
                        </a:srgbClr>
                      </a:solidFill>
                      <a:prstDash val="solid"/>
                    </a:lnL>
                    <a:lnR w="4191">
                      <a:solidFill>
                        <a:srgbClr val="000000">
                          <a:alpha val="100000"/>
                        </a:srgbClr>
                      </a:solidFill>
                      <a:prstDash val="solid"/>
                    </a:lnR>
                    <a:lnT w="25908">
                      <a:solidFill>
                        <a:srgbClr val="000000">
                          <a:alpha val="100000"/>
                        </a:srgbClr>
                      </a:solidFill>
                      <a:prstDash val="solid"/>
                    </a:lnT>
                    <a:lnB w="4191">
                      <a:solidFill>
                        <a:srgbClr val="000000">
                          <a:alpha val="100000"/>
                        </a:srgbClr>
                      </a:solidFill>
                      <a:prstDash val="solid"/>
                    </a:lnB>
                  </a:tcPr>
                </a:tc>
                <a:tc hMerge="1">
                  <a:txBody>
                    <a:bodyPr wrap="square">
                      <a:spAutoFit/>
                    </a:bodyPr>
                    <a:p>
                      <a:pPr>
                        <a:defRPr lang="ko-KR" altLang="en-US"/>
                      </a:pPr>
                      <a:endParaRPr lang="ko-KR" altLang="en-US"/>
                    </a:p>
                  </a:txBody>
                  <a:tcPr marL="91440" marR="91440">
                    <a:lnL w="4191">
                      <a:solidFill>
                        <a:srgbClr val="000000">
                          <a:alpha val="100000"/>
                        </a:srgbClr>
                      </a:solidFill>
                      <a:prstDash val="solid"/>
                    </a:lnL>
                    <a:lnR w="4191">
                      <a:solidFill>
                        <a:srgbClr val="000000">
                          <a:alpha val="100000"/>
                        </a:srgbClr>
                      </a:solidFill>
                      <a:prstDash val="solid"/>
                    </a:lnR>
                    <a:lnT w="25908">
                      <a:solidFill>
                        <a:srgbClr val="000000">
                          <a:alpha val="100000"/>
                        </a:srgbClr>
                      </a:solidFill>
                      <a:prstDash val="solid"/>
                    </a:lnT>
                    <a:lnB w="4191">
                      <a:solidFill>
                        <a:srgbClr val="000000">
                          <a:alpha val="100000"/>
                        </a:srgbClr>
                      </a:solidFill>
                      <a:prstDash val="solid"/>
                    </a:lnB>
                  </a:tcPr>
                </a:tc>
                <a:tc rowSpan="2">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100" b="1" i="0" u="none" strike="noStrike" mc:Ignorable="hp" hp:hslEmbossed="0">
                          <a:solidFill>
                            <a:srgbClr val="000000"/>
                          </a:solidFill>
                          <a:latin typeface="굴림"/>
                          <a:ea typeface="굴림"/>
                        </a:rPr>
                        <a:t>비 고</a:t>
                      </a:r>
                      <a:endParaRPr xmlns:mc="http://schemas.openxmlformats.org/markup-compatibility/2006" xmlns:hp="http://schemas.haansoft.com/office/presentation/8.0" lang="ko-KR" altLang="en-US" sz="1100" b="1" i="0" u="none" strike="noStrike" mc:Ignorable="hp" hp:hslEmbossed="0">
                        <a:solidFill>
                          <a:srgbClr val="000000"/>
                        </a:solidFill>
                        <a:latin typeface="굴림"/>
                        <a:ea typeface="굴림"/>
                      </a:endParaRPr>
                    </a:p>
                  </a:txBody>
                  <a:tcPr marL="91440" marR="91440" anchor="ctr">
                    <a:lnL w="4191">
                      <a:solidFill>
                        <a:srgbClr val="000000">
                          <a:alpha val="100000"/>
                        </a:srgbClr>
                      </a:solidFill>
                      <a:prstDash val="solid"/>
                    </a:lnL>
                    <a:lnR w="25908">
                      <a:solidFill>
                        <a:srgbClr val="000000">
                          <a:alpha val="100000"/>
                        </a:srgbClr>
                      </a:solidFill>
                      <a:prstDash val="solid"/>
                    </a:lnR>
                    <a:lnT w="25908">
                      <a:solidFill>
                        <a:srgbClr val="000000">
                          <a:alpha val="100000"/>
                        </a:srgbClr>
                      </a:solidFill>
                      <a:prstDash val="solid"/>
                    </a:lnT>
                    <a:lnB w="25908">
                      <a:solidFill>
                        <a:srgbClr val="000000">
                          <a:alpha val="100000"/>
                        </a:srgbClr>
                      </a:solidFill>
                      <a:prstDash val="solid"/>
                    </a:lnB>
                    <a:solidFill>
                      <a:srgbClr val="d6d6d6">
                        <a:alpha val="100000"/>
                      </a:srgbClr>
                    </a:solidFill>
                  </a:tcPr>
                </a:tc>
              </a:tr>
              <a:tr h="386715">
                <a:tc vMerge="1">
                  <a:txBody>
                    <a:bodyPr wrap="square">
                      <a:spAutoFit/>
                    </a:bodyPr>
                    <a:p>
                      <a:pPr>
                        <a:defRPr lang="ko-KR" altLang="en-US"/>
                      </a:pPr>
                      <a:endParaRPr lang="ko-KR" altLang="en-US"/>
                    </a:p>
                  </a:txBody>
                  <a:tcPr marL="91440" marR="91440">
                    <a:lnL w="25908">
                      <a:solidFill>
                        <a:srgbClr val="000000">
                          <a:alpha val="100000"/>
                        </a:srgbClr>
                      </a:solidFill>
                      <a:prstDash val="solid"/>
                    </a:lnL>
                    <a:lnR w="4191">
                      <a:solidFill>
                        <a:srgbClr val="000000">
                          <a:alpha val="100000"/>
                        </a:srgbClr>
                      </a:solidFill>
                      <a:prstDash val="solid"/>
                    </a:lnR>
                    <a:lnT w="25908">
                      <a:solidFill>
                        <a:srgbClr val="000000">
                          <a:alpha val="100000"/>
                        </a:srgbClr>
                      </a:solidFill>
                      <a:prstDash val="solid"/>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100" b="1" i="0" u="none" strike="noStrike" mc:Ignorable="hp" hp:hslEmbossed="0">
                          <a:solidFill>
                            <a:srgbClr val="000000"/>
                          </a:solidFill>
                          <a:latin typeface="Courier New"/>
                          <a:ea typeface="굴림"/>
                        </a:rPr>
                        <a:t>1</a:t>
                      </a:r>
                      <a:r>
                        <a:rPr xmlns:mc="http://schemas.openxmlformats.org/markup-compatibility/2006" xmlns:hp="http://schemas.haansoft.com/office/presentation/8.0" lang="ko-KR" altLang="en-US" sz="1100" b="1" i="0" u="none" strike="noStrike" mc:Ignorable="hp" hp:hslEmbossed="0">
                          <a:solidFill>
                            <a:srgbClr val="000000"/>
                          </a:solidFill>
                          <a:latin typeface="굴림"/>
                          <a:ea typeface="굴림"/>
                        </a:rPr>
                        <a:t>주</a:t>
                      </a:r>
                      <a:endParaRPr xmlns:mc="http://schemas.openxmlformats.org/markup-compatibility/2006" xmlns:hp="http://schemas.haansoft.com/office/presentation/8.0" lang="ko-KR" altLang="en-US" sz="1100" b="1" i="0" u="none" strike="noStrike" mc:Ignorable="hp" hp:hslEmbossed="0">
                        <a:solidFill>
                          <a:srgbClr val="000000"/>
                        </a:solidFill>
                        <a:latin typeface="굴림"/>
                        <a:ea typeface="굴림"/>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solidFill>
                      <a:srgbClr val="d6d6d6">
                        <a:alpha val="100000"/>
                      </a:srgbClr>
                    </a:solidFill>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100" b="1" i="0" u="none" strike="noStrike" mc:Ignorable="hp" hp:hslEmbossed="0">
                          <a:solidFill>
                            <a:srgbClr val="000000"/>
                          </a:solidFill>
                          <a:latin typeface="Courier New"/>
                          <a:ea typeface="굴림"/>
                        </a:rPr>
                        <a:t>2</a:t>
                      </a:r>
                      <a:r>
                        <a:rPr xmlns:mc="http://schemas.openxmlformats.org/markup-compatibility/2006" xmlns:hp="http://schemas.haansoft.com/office/presentation/8.0" lang="ko-KR" altLang="en-US" sz="1100" b="1" i="0" u="none" strike="noStrike" mc:Ignorable="hp" hp:hslEmbossed="0">
                          <a:solidFill>
                            <a:srgbClr val="000000"/>
                          </a:solidFill>
                          <a:latin typeface="굴림"/>
                          <a:ea typeface="굴림"/>
                        </a:rPr>
                        <a:t>주</a:t>
                      </a:r>
                      <a:endParaRPr xmlns:mc="http://schemas.openxmlformats.org/markup-compatibility/2006" xmlns:hp="http://schemas.haansoft.com/office/presentation/8.0" lang="ko-KR" altLang="en-US" sz="1100" b="1" i="0" u="none" strike="noStrike" mc:Ignorable="hp" hp:hslEmbossed="0">
                        <a:solidFill>
                          <a:srgbClr val="000000"/>
                        </a:solidFill>
                        <a:latin typeface="굴림"/>
                        <a:ea typeface="굴림"/>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solidFill>
                      <a:srgbClr val="d6d6d6">
                        <a:alpha val="100000"/>
                      </a:srgbClr>
                    </a:solidFill>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100" b="1" i="0" u="none" strike="noStrike" mc:Ignorable="hp" hp:hslEmbossed="0">
                          <a:solidFill>
                            <a:srgbClr val="000000"/>
                          </a:solidFill>
                          <a:latin typeface="Courier New"/>
                          <a:ea typeface="굴림"/>
                        </a:rPr>
                        <a:t>3</a:t>
                      </a:r>
                      <a:r>
                        <a:rPr xmlns:mc="http://schemas.openxmlformats.org/markup-compatibility/2006" xmlns:hp="http://schemas.haansoft.com/office/presentation/8.0" lang="ko-KR" altLang="en-US" sz="1100" b="1" i="0" u="none" strike="noStrike" mc:Ignorable="hp" hp:hslEmbossed="0">
                          <a:solidFill>
                            <a:srgbClr val="000000"/>
                          </a:solidFill>
                          <a:latin typeface="굴림"/>
                          <a:ea typeface="굴림"/>
                        </a:rPr>
                        <a:t>주</a:t>
                      </a:r>
                      <a:endParaRPr xmlns:mc="http://schemas.openxmlformats.org/markup-compatibility/2006" xmlns:hp="http://schemas.haansoft.com/office/presentation/8.0" lang="ko-KR" altLang="en-US" sz="1100" b="1" i="0" u="none" strike="noStrike" mc:Ignorable="hp" hp:hslEmbossed="0">
                        <a:solidFill>
                          <a:srgbClr val="000000"/>
                        </a:solidFill>
                        <a:latin typeface="굴림"/>
                        <a:ea typeface="굴림"/>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solidFill>
                      <a:srgbClr val="d6d6d6">
                        <a:alpha val="100000"/>
                      </a:srgbClr>
                    </a:solidFill>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100" b="1" i="0" u="none" strike="noStrike" mc:Ignorable="hp" hp:hslEmbossed="0">
                          <a:solidFill>
                            <a:srgbClr val="000000"/>
                          </a:solidFill>
                          <a:latin typeface="Courier New"/>
                          <a:ea typeface="굴림"/>
                        </a:rPr>
                        <a:t>4</a:t>
                      </a:r>
                      <a:r>
                        <a:rPr xmlns:mc="http://schemas.openxmlformats.org/markup-compatibility/2006" xmlns:hp="http://schemas.haansoft.com/office/presentation/8.0" lang="ko-KR" altLang="en-US" sz="1100" b="1" i="0" u="none" strike="noStrike" mc:Ignorable="hp" hp:hslEmbossed="0">
                          <a:solidFill>
                            <a:srgbClr val="000000"/>
                          </a:solidFill>
                          <a:latin typeface="굴림"/>
                          <a:ea typeface="굴림"/>
                        </a:rPr>
                        <a:t>주</a:t>
                      </a:r>
                      <a:endParaRPr xmlns:mc="http://schemas.openxmlformats.org/markup-compatibility/2006" xmlns:hp="http://schemas.haansoft.com/office/presentation/8.0" lang="ko-KR" altLang="en-US" sz="1100" b="1" i="0" u="none" strike="noStrike" mc:Ignorable="hp" hp:hslEmbossed="0">
                        <a:solidFill>
                          <a:srgbClr val="000000"/>
                        </a:solidFill>
                        <a:latin typeface="굴림"/>
                        <a:ea typeface="굴림"/>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solidFill>
                      <a:srgbClr val="d6d6d6">
                        <a:alpha val="100000"/>
                      </a:srgbClr>
                    </a:solidFill>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100" b="1" i="0" u="none" strike="noStrike" mc:Ignorable="hp" hp:hslEmbossed="0">
                          <a:solidFill>
                            <a:srgbClr val="000000"/>
                          </a:solidFill>
                          <a:latin typeface="Courier New"/>
                          <a:ea typeface="굴림"/>
                        </a:rPr>
                        <a:t>5</a:t>
                      </a:r>
                      <a:r>
                        <a:rPr xmlns:mc="http://schemas.openxmlformats.org/markup-compatibility/2006" xmlns:hp="http://schemas.haansoft.com/office/presentation/8.0" lang="ko-KR" altLang="en-US" sz="1100" b="1" i="0" u="none" strike="noStrike" mc:Ignorable="hp" hp:hslEmbossed="0">
                          <a:solidFill>
                            <a:srgbClr val="000000"/>
                          </a:solidFill>
                          <a:latin typeface="굴림"/>
                          <a:ea typeface="굴림"/>
                        </a:rPr>
                        <a:t>주</a:t>
                      </a:r>
                      <a:endParaRPr xmlns:mc="http://schemas.openxmlformats.org/markup-compatibility/2006" xmlns:hp="http://schemas.haansoft.com/office/presentation/8.0" lang="ko-KR" altLang="en-US" sz="1100" b="1" i="0" u="none" strike="noStrike" mc:Ignorable="hp" hp:hslEmbossed="0">
                        <a:solidFill>
                          <a:srgbClr val="000000"/>
                        </a:solidFill>
                        <a:latin typeface="굴림"/>
                        <a:ea typeface="굴림"/>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solidFill>
                      <a:srgbClr val="d6d6d6">
                        <a:alpha val="100000"/>
                      </a:srgbClr>
                    </a:solidFill>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100" b="1" i="0" u="none" strike="noStrike" mc:Ignorable="hp" hp:hslEmbossed="0">
                          <a:solidFill>
                            <a:srgbClr val="000000"/>
                          </a:solidFill>
                          <a:latin typeface="Courier New"/>
                          <a:ea typeface="굴림"/>
                        </a:rPr>
                        <a:t>6</a:t>
                      </a:r>
                      <a:r>
                        <a:rPr xmlns:mc="http://schemas.openxmlformats.org/markup-compatibility/2006" xmlns:hp="http://schemas.haansoft.com/office/presentation/8.0" lang="ko-KR" altLang="en-US" sz="1100" b="1" i="0" u="none" strike="noStrike" mc:Ignorable="hp" hp:hslEmbossed="0">
                          <a:solidFill>
                            <a:srgbClr val="000000"/>
                          </a:solidFill>
                          <a:latin typeface="굴림"/>
                          <a:ea typeface="굴림"/>
                        </a:rPr>
                        <a:t>주</a:t>
                      </a:r>
                      <a:endParaRPr xmlns:mc="http://schemas.openxmlformats.org/markup-compatibility/2006" xmlns:hp="http://schemas.haansoft.com/office/presentation/8.0" lang="ko-KR" altLang="en-US" sz="1100" b="1" i="0" u="none" strike="noStrike" mc:Ignorable="hp" hp:hslEmbossed="0">
                        <a:solidFill>
                          <a:srgbClr val="000000"/>
                        </a:solidFill>
                        <a:latin typeface="굴림"/>
                        <a:ea typeface="굴림"/>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solidFill>
                      <a:srgbClr val="d6d6d6">
                        <a:alpha val="100000"/>
                      </a:srgbClr>
                    </a:solidFill>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100" b="1" i="0" u="none" strike="noStrike" mc:Ignorable="hp" hp:hslEmbossed="0">
                          <a:solidFill>
                            <a:srgbClr val="000000"/>
                          </a:solidFill>
                          <a:latin typeface="Courier New"/>
                          <a:ea typeface="굴림"/>
                        </a:rPr>
                        <a:t>7</a:t>
                      </a:r>
                      <a:r>
                        <a:rPr xmlns:mc="http://schemas.openxmlformats.org/markup-compatibility/2006" xmlns:hp="http://schemas.haansoft.com/office/presentation/8.0" lang="ko-KR" altLang="en-US" sz="1100" b="1" i="0" u="none" strike="noStrike" mc:Ignorable="hp" hp:hslEmbossed="0">
                          <a:solidFill>
                            <a:srgbClr val="000000"/>
                          </a:solidFill>
                          <a:latin typeface="굴림"/>
                          <a:ea typeface="굴림"/>
                        </a:rPr>
                        <a:t>주</a:t>
                      </a:r>
                      <a:endParaRPr xmlns:mc="http://schemas.openxmlformats.org/markup-compatibility/2006" xmlns:hp="http://schemas.haansoft.com/office/presentation/8.0" lang="ko-KR" altLang="en-US" sz="1100" b="1" i="0" u="none" strike="noStrike" mc:Ignorable="hp" hp:hslEmbossed="0">
                        <a:solidFill>
                          <a:srgbClr val="000000"/>
                        </a:solidFill>
                        <a:latin typeface="굴림"/>
                        <a:ea typeface="굴림"/>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solidFill>
                      <a:srgbClr val="d6d6d6">
                        <a:alpha val="100000"/>
                      </a:srgbClr>
                    </a:solidFill>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100" b="1" i="0" u="none" strike="noStrike" mc:Ignorable="hp" hp:hslEmbossed="0">
                          <a:solidFill>
                            <a:srgbClr val="000000"/>
                          </a:solidFill>
                          <a:latin typeface="Courier New"/>
                          <a:ea typeface="굴림"/>
                        </a:rPr>
                        <a:t>8</a:t>
                      </a:r>
                      <a:r>
                        <a:rPr xmlns:mc="http://schemas.openxmlformats.org/markup-compatibility/2006" xmlns:hp="http://schemas.haansoft.com/office/presentation/8.0" lang="ko-KR" altLang="en-US" sz="1100" b="1" i="0" u="none" strike="noStrike" mc:Ignorable="hp" hp:hslEmbossed="0">
                          <a:solidFill>
                            <a:srgbClr val="000000"/>
                          </a:solidFill>
                          <a:latin typeface="굴림"/>
                          <a:ea typeface="굴림"/>
                        </a:rPr>
                        <a:t>주</a:t>
                      </a:r>
                      <a:endParaRPr xmlns:mc="http://schemas.openxmlformats.org/markup-compatibility/2006" xmlns:hp="http://schemas.haansoft.com/office/presentation/8.0" lang="ko-KR" altLang="en-US" sz="1100" b="1" i="0" u="none" strike="noStrike" mc:Ignorable="hp" hp:hslEmbossed="0">
                        <a:solidFill>
                          <a:srgbClr val="000000"/>
                        </a:solidFill>
                        <a:latin typeface="굴림"/>
                        <a:ea typeface="굴림"/>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solidFill>
                      <a:srgbClr val="d6d6d6">
                        <a:alpha val="100000"/>
                      </a:srgbClr>
                    </a:solidFill>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100" b="1" i="0" u="none" strike="noStrike" mc:Ignorable="hp" hp:hslEmbossed="0">
                          <a:solidFill>
                            <a:srgbClr val="000000"/>
                          </a:solidFill>
                          <a:latin typeface="Courier New"/>
                          <a:ea typeface="굴림"/>
                        </a:rPr>
                        <a:t>9</a:t>
                      </a:r>
                      <a:r>
                        <a:rPr xmlns:mc="http://schemas.openxmlformats.org/markup-compatibility/2006" xmlns:hp="http://schemas.haansoft.com/office/presentation/8.0" lang="ko-KR" altLang="en-US" sz="1100" b="1" i="0" u="none" strike="noStrike" mc:Ignorable="hp" hp:hslEmbossed="0">
                          <a:solidFill>
                            <a:srgbClr val="000000"/>
                          </a:solidFill>
                          <a:latin typeface="굴림"/>
                          <a:ea typeface="굴림"/>
                        </a:rPr>
                        <a:t>주</a:t>
                      </a:r>
                      <a:endParaRPr xmlns:mc="http://schemas.openxmlformats.org/markup-compatibility/2006" xmlns:hp="http://schemas.haansoft.com/office/presentation/8.0" lang="ko-KR" altLang="en-US" sz="1100" b="1" i="0" u="none" strike="noStrike" mc:Ignorable="hp" hp:hslEmbossed="0">
                        <a:solidFill>
                          <a:srgbClr val="000000"/>
                        </a:solidFill>
                        <a:latin typeface="굴림"/>
                        <a:ea typeface="굴림"/>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solidFill>
                      <a:srgbClr val="d6d6d6">
                        <a:alpha val="100000"/>
                      </a:srgbClr>
                    </a:solidFill>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100" b="1" i="0" u="none" strike="noStrike" mc:Ignorable="hp" hp:hslEmbossed="0">
                          <a:solidFill>
                            <a:srgbClr val="000000"/>
                          </a:solidFill>
                          <a:latin typeface="Courier New"/>
                          <a:ea typeface="굴림"/>
                        </a:rPr>
                        <a:t>10</a:t>
                      </a:r>
                      <a:r>
                        <a:rPr xmlns:mc="http://schemas.openxmlformats.org/markup-compatibility/2006" xmlns:hp="http://schemas.haansoft.com/office/presentation/8.0" lang="ko-KR" altLang="en-US" sz="1100" b="1" i="0" u="none" strike="noStrike" mc:Ignorable="hp" hp:hslEmbossed="0">
                          <a:solidFill>
                            <a:srgbClr val="000000"/>
                          </a:solidFill>
                          <a:latin typeface="굴림"/>
                          <a:ea typeface="굴림"/>
                        </a:rPr>
                        <a:t>주</a:t>
                      </a:r>
                      <a:endParaRPr xmlns:mc="http://schemas.openxmlformats.org/markup-compatibility/2006" xmlns:hp="http://schemas.haansoft.com/office/presentation/8.0" lang="ko-KR" altLang="en-US" sz="1100" b="1" i="0" u="none" strike="noStrike" mc:Ignorable="hp" hp:hslEmbossed="0">
                        <a:solidFill>
                          <a:srgbClr val="000000"/>
                        </a:solidFill>
                        <a:latin typeface="굴림"/>
                        <a:ea typeface="굴림"/>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solidFill>
                      <a:srgbClr val="d6d6d6">
                        <a:alpha val="100000"/>
                      </a:srgbClr>
                    </a:solidFill>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100" b="1" i="0" u="none" strike="noStrike" mc:Ignorable="hp" hp:hslEmbossed="0">
                          <a:solidFill>
                            <a:srgbClr val="000000"/>
                          </a:solidFill>
                          <a:latin typeface="Courier New"/>
                          <a:ea typeface="굴림"/>
                        </a:rPr>
                        <a:t>11</a:t>
                      </a:r>
                      <a:r>
                        <a:rPr xmlns:mc="http://schemas.openxmlformats.org/markup-compatibility/2006" xmlns:hp="http://schemas.haansoft.com/office/presentation/8.0" lang="ko-KR" altLang="en-US" sz="1100" b="1" i="0" u="none" strike="noStrike" mc:Ignorable="hp" hp:hslEmbossed="0">
                          <a:solidFill>
                            <a:srgbClr val="000000"/>
                          </a:solidFill>
                          <a:latin typeface="굴림"/>
                          <a:ea typeface="굴림"/>
                        </a:rPr>
                        <a:t>주</a:t>
                      </a:r>
                      <a:endParaRPr xmlns:mc="http://schemas.openxmlformats.org/markup-compatibility/2006" xmlns:hp="http://schemas.haansoft.com/office/presentation/8.0" lang="ko-KR" altLang="en-US" sz="1100" b="1" i="0" u="none" strike="noStrike" mc:Ignorable="hp" hp:hslEmbossed="0">
                        <a:solidFill>
                          <a:srgbClr val="000000"/>
                        </a:solidFill>
                        <a:latin typeface="굴림"/>
                        <a:ea typeface="굴림"/>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solidFill>
                      <a:srgbClr val="d6d6d6">
                        <a:alpha val="100000"/>
                      </a:srgbClr>
                    </a:solidFill>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100" b="1" i="0" u="none" strike="noStrike" mc:Ignorable="hp" hp:hslEmbossed="0">
                          <a:solidFill>
                            <a:srgbClr val="000000"/>
                          </a:solidFill>
                          <a:latin typeface="Courier New"/>
                          <a:ea typeface="굴림"/>
                        </a:rPr>
                        <a:t>12</a:t>
                      </a:r>
                      <a:r>
                        <a:rPr xmlns:mc="http://schemas.openxmlformats.org/markup-compatibility/2006" xmlns:hp="http://schemas.haansoft.com/office/presentation/8.0" lang="ko-KR" altLang="en-US" sz="1100" b="1" i="0" u="none" strike="noStrike" mc:Ignorable="hp" hp:hslEmbossed="0">
                          <a:solidFill>
                            <a:srgbClr val="000000"/>
                          </a:solidFill>
                          <a:latin typeface="굴림"/>
                          <a:ea typeface="굴림"/>
                        </a:rPr>
                        <a:t>주</a:t>
                      </a:r>
                      <a:endParaRPr xmlns:mc="http://schemas.openxmlformats.org/markup-compatibility/2006" xmlns:hp="http://schemas.haansoft.com/office/presentation/8.0" lang="ko-KR" altLang="en-US" sz="1100" b="1" i="0" u="none" strike="noStrike" mc:Ignorable="hp" hp:hslEmbossed="0">
                        <a:solidFill>
                          <a:srgbClr val="000000"/>
                        </a:solidFill>
                        <a:latin typeface="굴림"/>
                        <a:ea typeface="굴림"/>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solidFill>
                      <a:srgbClr val="d6d6d6">
                        <a:alpha val="100000"/>
                      </a:srgbClr>
                    </a:solidFill>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100" b="1" i="0" u="none" strike="noStrike" mc:Ignorable="hp" hp:hslEmbossed="0">
                          <a:solidFill>
                            <a:srgbClr val="000000"/>
                          </a:solidFill>
                          <a:latin typeface="Courier New"/>
                          <a:ea typeface="굴림"/>
                        </a:rPr>
                        <a:t>13</a:t>
                      </a:r>
                      <a:r>
                        <a:rPr xmlns:mc="http://schemas.openxmlformats.org/markup-compatibility/2006" xmlns:hp="http://schemas.haansoft.com/office/presentation/8.0" lang="ko-KR" altLang="en-US" sz="1100" b="1" i="0" u="none" strike="noStrike" mc:Ignorable="hp" hp:hslEmbossed="0">
                          <a:solidFill>
                            <a:srgbClr val="000000"/>
                          </a:solidFill>
                          <a:latin typeface="굴림"/>
                          <a:ea typeface="굴림"/>
                        </a:rPr>
                        <a:t>주</a:t>
                      </a:r>
                      <a:endParaRPr xmlns:mc="http://schemas.openxmlformats.org/markup-compatibility/2006" xmlns:hp="http://schemas.haansoft.com/office/presentation/8.0" lang="ko-KR" altLang="en-US" sz="1100" b="1" i="0" u="none" strike="noStrike" mc:Ignorable="hp" hp:hslEmbossed="0">
                        <a:solidFill>
                          <a:srgbClr val="000000"/>
                        </a:solidFill>
                        <a:latin typeface="굴림"/>
                        <a:ea typeface="굴림"/>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solidFill>
                      <a:srgbClr val="d6d6d6">
                        <a:alpha val="100000"/>
                      </a:srgbClr>
                    </a:solidFill>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100" b="1" i="0" u="none" strike="noStrike" mc:Ignorable="hp" hp:hslEmbossed="0">
                          <a:solidFill>
                            <a:srgbClr val="000000"/>
                          </a:solidFill>
                          <a:latin typeface="Courier New"/>
                          <a:ea typeface="굴림"/>
                        </a:rPr>
                        <a:t>14</a:t>
                      </a:r>
                      <a:r>
                        <a:rPr xmlns:mc="http://schemas.openxmlformats.org/markup-compatibility/2006" xmlns:hp="http://schemas.haansoft.com/office/presentation/8.0" lang="ko-KR" altLang="en-US" sz="1100" b="1" i="0" u="none" strike="noStrike" mc:Ignorable="hp" hp:hslEmbossed="0">
                          <a:solidFill>
                            <a:srgbClr val="000000"/>
                          </a:solidFill>
                          <a:latin typeface="굴림"/>
                          <a:ea typeface="굴림"/>
                        </a:rPr>
                        <a:t>주</a:t>
                      </a:r>
                      <a:endParaRPr xmlns:mc="http://schemas.openxmlformats.org/markup-compatibility/2006" xmlns:hp="http://schemas.haansoft.com/office/presentation/8.0" lang="ko-KR" altLang="en-US" sz="1100" b="1" i="0" u="none" strike="noStrike" mc:Ignorable="hp" hp:hslEmbossed="0">
                        <a:solidFill>
                          <a:srgbClr val="000000"/>
                        </a:solidFill>
                        <a:latin typeface="굴림"/>
                        <a:ea typeface="굴림"/>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solidFill>
                      <a:srgbClr val="d6d6d6">
                        <a:alpha val="100000"/>
                      </a:srgbClr>
                    </a:solidFill>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100" b="1" i="0" u="none" strike="noStrike" mc:Ignorable="hp" hp:hslEmbossed="0">
                          <a:solidFill>
                            <a:srgbClr val="000000"/>
                          </a:solidFill>
                          <a:latin typeface="Courier New"/>
                          <a:ea typeface="굴림"/>
                        </a:rPr>
                        <a:t>15</a:t>
                      </a:r>
                      <a:r>
                        <a:rPr xmlns:mc="http://schemas.openxmlformats.org/markup-compatibility/2006" xmlns:hp="http://schemas.haansoft.com/office/presentation/8.0" lang="ko-KR" altLang="en-US" sz="1100" b="1" i="0" u="none" strike="noStrike" mc:Ignorable="hp" hp:hslEmbossed="0">
                          <a:solidFill>
                            <a:srgbClr val="000000"/>
                          </a:solidFill>
                          <a:latin typeface="굴림"/>
                          <a:ea typeface="굴림"/>
                        </a:rPr>
                        <a:t>주</a:t>
                      </a:r>
                      <a:endParaRPr xmlns:mc="http://schemas.openxmlformats.org/markup-compatibility/2006" xmlns:hp="http://schemas.haansoft.com/office/presentation/8.0" lang="ko-KR" altLang="en-US" sz="1100" b="1" i="0" u="none" strike="noStrike" mc:Ignorable="hp" hp:hslEmbossed="0">
                        <a:solidFill>
                          <a:srgbClr val="000000"/>
                        </a:solidFill>
                        <a:latin typeface="굴림"/>
                        <a:ea typeface="굴림"/>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solidFill>
                      <a:srgbClr val="d6d6d6">
                        <a:alpha val="100000"/>
                      </a:srgbClr>
                    </a:solidFill>
                  </a:tcPr>
                </a:tc>
                <a:tc vMerge="1">
                  <a:txBody>
                    <a:bodyPr wrap="square">
                      <a:spAutoFit/>
                    </a:bodyPr>
                    <a:p>
                      <a:pPr>
                        <a:defRPr lang="ko-KR" altLang="en-US"/>
                      </a:pPr>
                      <a:endParaRPr lang="ko-KR" altLang="en-US"/>
                    </a:p>
                  </a:txBody>
                  <a:tcPr marL="91440" marR="91440">
                    <a:lnL w="4191">
                      <a:solidFill>
                        <a:srgbClr val="000000">
                          <a:alpha val="100000"/>
                        </a:srgbClr>
                      </a:solidFill>
                      <a:prstDash val="solid"/>
                    </a:lnL>
                    <a:lnR w="25908">
                      <a:solidFill>
                        <a:srgbClr val="000000">
                          <a:alpha val="100000"/>
                        </a:srgbClr>
                      </a:solidFill>
                      <a:prstDash val="solid"/>
                    </a:lnR>
                    <a:lnT w="25908">
                      <a:solidFill>
                        <a:srgbClr val="000000">
                          <a:alpha val="100000"/>
                        </a:srgbClr>
                      </a:solidFill>
                      <a:prstDash val="solid"/>
                    </a:lnT>
                    <a:lnB w="4191">
                      <a:solidFill>
                        <a:srgbClr val="000000">
                          <a:alpha val="100000"/>
                        </a:srgbClr>
                      </a:solidFill>
                      <a:prstDash val="solid"/>
                    </a:lnB>
                  </a:tcPr>
                </a:tc>
              </a:tr>
              <a:tr h="205740">
                <a:tc rowSpan="3">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100" b="0" i="0" u="none" strike="noStrike" mc:Ignorable="hp" hp:hslEmbossed="0">
                          <a:solidFill>
                            <a:srgbClr val="000000"/>
                          </a:solidFill>
                          <a:latin typeface="함초롬바탕"/>
                          <a:ea typeface="함초롬바탕"/>
                        </a:rPr>
                        <a:t>주제 선정 및 설계</a:t>
                      </a:r>
                      <a:endParaRPr xmlns:mc="http://schemas.openxmlformats.org/markup-compatibility/2006" xmlns:hp="http://schemas.haansoft.com/office/presentation/8.0" lang="ko-KR" altLang="en-US" sz="1100" b="0" i="0" u="none" strike="noStrike" mc:Ignorable="hp" hp:hslEmbossed="0">
                        <a:solidFill>
                          <a:srgbClr val="000000"/>
                        </a:solidFill>
                        <a:latin typeface="함초롬바탕"/>
                        <a:ea typeface="함초롬바탕"/>
                      </a:endParaRPr>
                    </a:p>
                  </a:txBody>
                  <a:tcPr marL="91440" marR="91440" anchor="ctr">
                    <a:lnL w="25908">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rowSpan="3">
                  <a:txBody>
                    <a:bodyPr vert="horz" wrap="square" lIns="91440" tIns="45720" rIns="91440" bIns="45720" anchor="ctr" anchorCtr="0">
                      <a:spAutoFit/>
                    </a:bodyPr>
                    <a:p>
                      <a:pP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25908">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tcPr>
                </a:tc>
              </a:tr>
              <a:tr h="205740">
                <a:tc vMerge="1">
                  <a:txBody>
                    <a:bodyPr wrap="square">
                      <a:spAutoFit/>
                    </a:bodyPr>
                    <a:p>
                      <a:pPr>
                        <a:defRPr lang="ko-KR" altLang="en-US"/>
                      </a:pPr>
                      <a:endParaRPr lang="ko-KR" altLang="en-US"/>
                    </a:p>
                  </a:txBody>
                  <a:tcPr marL="91440" marR="91440">
                    <a:lnL w="25908">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solidFill>
                      <a:srgbClr val="cccccc">
                        <a:alpha val="100000"/>
                      </a:srgbClr>
                    </a:solidFill>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solidFill>
                      <a:srgbClr val="cccccc">
                        <a:alpha val="100000"/>
                      </a:srgbClr>
                    </a:solidFill>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solidFill>
                      <a:srgbClr val="cccccc">
                        <a:alpha val="100000"/>
                      </a:srgbClr>
                    </a:solidFill>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solidFill>
                      <a:srgbClr val="cccccc">
                        <a:alpha val="100000"/>
                      </a:srgbClr>
                    </a:solidFill>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vMerge="1">
                  <a:txBody>
                    <a:bodyPr wrap="square">
                      <a:spAutoFit/>
                    </a:bodyPr>
                    <a:p>
                      <a:pPr>
                        <a:defRPr lang="ko-KR" altLang="en-US"/>
                      </a:pPr>
                      <a:endParaRPr lang="ko-KR" altLang="en-US"/>
                    </a:p>
                  </a:txBody>
                  <a:tcPr marL="91440" marR="91440">
                    <a:lnL w="4191">
                      <a:solidFill>
                        <a:srgbClr val="000000">
                          <a:alpha val="100000"/>
                        </a:srgbClr>
                      </a:solidFill>
                      <a:prstDash val="solid"/>
                    </a:lnL>
                    <a:lnR w="25908">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tcPr>
                </a:tc>
              </a:tr>
              <a:tr h="205740">
                <a:tc vMerge="1">
                  <a:txBody>
                    <a:bodyPr wrap="square">
                      <a:spAutoFit/>
                    </a:bodyPr>
                    <a:p>
                      <a:pPr>
                        <a:defRPr lang="ko-KR" altLang="en-US"/>
                      </a:pPr>
                      <a:endParaRPr lang="ko-KR" altLang="en-US"/>
                    </a:p>
                  </a:txBody>
                  <a:tcPr marL="91440" marR="91440">
                    <a:lnL w="25908">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vMerge="1">
                  <a:txBody>
                    <a:bodyPr wrap="square">
                      <a:spAutoFit/>
                    </a:bodyPr>
                    <a:p>
                      <a:pPr>
                        <a:defRPr lang="ko-KR" altLang="en-US"/>
                      </a:pPr>
                      <a:endParaRPr lang="ko-KR" altLang="en-US"/>
                    </a:p>
                  </a:txBody>
                  <a:tcPr marL="91440" marR="91440">
                    <a:lnL w="4191">
                      <a:solidFill>
                        <a:srgbClr val="000000">
                          <a:alpha val="100000"/>
                        </a:srgbClr>
                      </a:solidFill>
                      <a:prstDash val="solid"/>
                    </a:lnL>
                    <a:lnR w="25908">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tcPr>
                </a:tc>
              </a:tr>
              <a:tr h="205740">
                <a:tc rowSpan="3">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100" b="0" i="0" u="none" strike="noStrike" mc:Ignorable="hp" hp:hslEmbossed="0">
                          <a:solidFill>
                            <a:srgbClr val="000000"/>
                          </a:solidFill>
                          <a:latin typeface="함초롬바탕"/>
                          <a:ea typeface="함초롬바탕"/>
                        </a:rPr>
                        <a:t>수요 조사</a:t>
                      </a:r>
                      <a:endParaRPr xmlns:mc="http://schemas.openxmlformats.org/markup-compatibility/2006" xmlns:hp="http://schemas.haansoft.com/office/presentation/8.0" lang="ko-KR" altLang="en-US" sz="1100" b="0" i="0" u="none" strike="noStrike" mc:Ignorable="hp" hp:hslEmbossed="0">
                        <a:solidFill>
                          <a:srgbClr val="000000"/>
                        </a:solidFill>
                        <a:latin typeface="함초롬바탕"/>
                        <a:ea typeface="함초롬바탕"/>
                      </a:endParaRPr>
                    </a:p>
                  </a:txBody>
                  <a:tcPr marL="91440" marR="91440" anchor="ctr">
                    <a:lnL w="25908">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rowSpan="3">
                  <a:txBody>
                    <a:bodyPr vert="horz" wrap="square" lIns="91440" tIns="45720" rIns="91440" bIns="45720" anchor="ctr" anchorCtr="0">
                      <a:spAutoFit/>
                    </a:bodyPr>
                    <a:p>
                      <a:pP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25908">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tcPr>
                </a:tc>
              </a:tr>
              <a:tr h="205740">
                <a:tc vMerge="1">
                  <a:txBody>
                    <a:bodyPr wrap="square">
                      <a:spAutoFit/>
                    </a:bodyPr>
                    <a:p>
                      <a:pPr>
                        <a:defRPr lang="ko-KR" altLang="en-US"/>
                      </a:pPr>
                      <a:endParaRPr lang="ko-KR" altLang="en-US"/>
                    </a:p>
                  </a:txBody>
                  <a:tcPr marL="91440" marR="91440">
                    <a:lnL w="25908">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solidFill>
                      <a:srgbClr val="bbbbbb">
                        <a:alpha val="100000"/>
                      </a:srgbClr>
                    </a:solidFill>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vMerge="1">
                  <a:txBody>
                    <a:bodyPr wrap="square">
                      <a:spAutoFit/>
                    </a:bodyPr>
                    <a:p>
                      <a:pPr>
                        <a:defRPr lang="ko-KR" altLang="en-US"/>
                      </a:pPr>
                      <a:endParaRPr lang="ko-KR" altLang="en-US"/>
                    </a:p>
                  </a:txBody>
                  <a:tcPr marL="91440" marR="91440">
                    <a:lnL w="4191">
                      <a:solidFill>
                        <a:srgbClr val="000000">
                          <a:alpha val="100000"/>
                        </a:srgbClr>
                      </a:solidFill>
                      <a:prstDash val="solid"/>
                    </a:lnL>
                    <a:lnR w="25908">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tcPr>
                </a:tc>
              </a:tr>
              <a:tr h="205740">
                <a:tc vMerge="1">
                  <a:txBody>
                    <a:bodyPr wrap="square">
                      <a:spAutoFit/>
                    </a:bodyPr>
                    <a:p>
                      <a:pPr>
                        <a:defRPr lang="ko-KR" altLang="en-US"/>
                      </a:pPr>
                      <a:endParaRPr lang="ko-KR" altLang="en-US"/>
                    </a:p>
                  </a:txBody>
                  <a:tcPr marL="91440" marR="91440">
                    <a:lnL w="25908">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vMerge="1">
                  <a:txBody>
                    <a:bodyPr wrap="square">
                      <a:spAutoFit/>
                    </a:bodyPr>
                    <a:p>
                      <a:pPr>
                        <a:defRPr lang="ko-KR" altLang="en-US"/>
                      </a:pPr>
                      <a:endParaRPr lang="ko-KR" altLang="en-US"/>
                    </a:p>
                  </a:txBody>
                  <a:tcPr marL="91440" marR="91440">
                    <a:lnL w="4191">
                      <a:solidFill>
                        <a:srgbClr val="000000">
                          <a:alpha val="100000"/>
                        </a:srgbClr>
                      </a:solidFill>
                      <a:prstDash val="solid"/>
                    </a:lnL>
                    <a:lnR w="25908">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tcPr>
                </a:tc>
              </a:tr>
              <a:tr h="205740">
                <a:tc rowSpan="3">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100" b="0" i="0" u="none" strike="noStrike" mc:Ignorable="hp" hp:hslEmbossed="0">
                          <a:solidFill>
                            <a:srgbClr val="000000"/>
                          </a:solidFill>
                          <a:latin typeface="함초롬바탕"/>
                          <a:ea typeface="함초롬바탕"/>
                        </a:rPr>
                        <a:t>크롤러 제작</a:t>
                      </a:r>
                      <a:endParaRPr xmlns:mc="http://schemas.openxmlformats.org/markup-compatibility/2006" xmlns:hp="http://schemas.haansoft.com/office/presentation/8.0" lang="ko-KR" altLang="en-US" sz="1100" b="0" i="0" u="none" strike="noStrike" mc:Ignorable="hp" hp:hslEmbossed="0">
                        <a:solidFill>
                          <a:srgbClr val="000000"/>
                        </a:solidFill>
                        <a:latin typeface="함초롬바탕"/>
                        <a:ea typeface="함초롬바탕"/>
                      </a:endParaRPr>
                    </a:p>
                  </a:txBody>
                  <a:tcPr marL="91440" marR="91440" anchor="ctr">
                    <a:lnL w="25908">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rowSpan="3">
                  <a:txBody>
                    <a:bodyPr vert="horz" wrap="square" lIns="91440" tIns="45720" rIns="91440" bIns="45720" anchor="ctr" anchorCtr="0">
                      <a:spAutoFit/>
                    </a:bodyPr>
                    <a:p>
                      <a:pP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25908">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tcPr>
                </a:tc>
              </a:tr>
              <a:tr h="205740">
                <a:tc vMerge="1">
                  <a:txBody>
                    <a:bodyPr wrap="square">
                      <a:spAutoFit/>
                    </a:bodyPr>
                    <a:p>
                      <a:pPr>
                        <a:defRPr lang="ko-KR" altLang="en-US"/>
                      </a:pPr>
                      <a:endParaRPr lang="ko-KR" altLang="en-US"/>
                    </a:p>
                  </a:txBody>
                  <a:tcPr marL="91440" marR="91440">
                    <a:lnL w="25908">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solidFill>
                      <a:srgbClr val="bbbbbb">
                        <a:alpha val="100000"/>
                      </a:srgbClr>
                    </a:solidFill>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solidFill>
                      <a:srgbClr val="bbbbbb">
                        <a:alpha val="100000"/>
                      </a:srgbClr>
                    </a:solidFill>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vMerge="1">
                  <a:txBody>
                    <a:bodyPr wrap="square">
                      <a:spAutoFit/>
                    </a:bodyPr>
                    <a:p>
                      <a:pPr>
                        <a:defRPr lang="ko-KR" altLang="en-US"/>
                      </a:pPr>
                      <a:endParaRPr lang="ko-KR" altLang="en-US"/>
                    </a:p>
                  </a:txBody>
                  <a:tcPr marL="91440" marR="91440">
                    <a:lnL w="4191">
                      <a:solidFill>
                        <a:srgbClr val="000000">
                          <a:alpha val="100000"/>
                        </a:srgbClr>
                      </a:solidFill>
                      <a:prstDash val="solid"/>
                    </a:lnL>
                    <a:lnR w="25908">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tcPr>
                </a:tc>
              </a:tr>
              <a:tr h="205740">
                <a:tc vMerge="1">
                  <a:txBody>
                    <a:bodyPr wrap="square">
                      <a:spAutoFit/>
                    </a:bodyPr>
                    <a:p>
                      <a:pPr>
                        <a:defRPr lang="ko-KR" altLang="en-US"/>
                      </a:pPr>
                      <a:endParaRPr lang="ko-KR" altLang="en-US"/>
                    </a:p>
                  </a:txBody>
                  <a:tcPr marL="91440" marR="91440">
                    <a:lnL w="25908">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vMerge="1">
                  <a:txBody>
                    <a:bodyPr wrap="square">
                      <a:spAutoFit/>
                    </a:bodyPr>
                    <a:p>
                      <a:pPr>
                        <a:defRPr lang="ko-KR" altLang="en-US"/>
                      </a:pPr>
                      <a:endParaRPr lang="ko-KR" altLang="en-US"/>
                    </a:p>
                  </a:txBody>
                  <a:tcPr marL="91440" marR="91440">
                    <a:lnL w="4191">
                      <a:solidFill>
                        <a:srgbClr val="000000">
                          <a:alpha val="100000"/>
                        </a:srgbClr>
                      </a:solidFill>
                      <a:prstDash val="solid"/>
                    </a:lnL>
                    <a:lnR w="25908">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tcPr>
                </a:tc>
              </a:tr>
              <a:tr h="205740">
                <a:tc rowSpan="3">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100" b="0" i="0" u="none" strike="noStrike" mc:Ignorable="hp" hp:hslEmbossed="0">
                          <a:solidFill>
                            <a:srgbClr val="000000"/>
                          </a:solidFill>
                          <a:latin typeface="함초롬바탕"/>
                          <a:ea typeface="함초롬바탕"/>
                        </a:rPr>
                        <a:t>감성사전 제작</a:t>
                      </a:r>
                      <a:endParaRPr xmlns:mc="http://schemas.openxmlformats.org/markup-compatibility/2006" xmlns:hp="http://schemas.haansoft.com/office/presentation/8.0" lang="ko-KR" altLang="en-US" sz="1100" b="0" i="0" u="none" strike="noStrike" mc:Ignorable="hp" hp:hslEmbossed="0">
                        <a:solidFill>
                          <a:srgbClr val="000000"/>
                        </a:solidFill>
                        <a:latin typeface="함초롬바탕"/>
                        <a:ea typeface="함초롬바탕"/>
                      </a:endParaRPr>
                    </a:p>
                  </a:txBody>
                  <a:tcPr marL="91440" marR="91440" anchor="ctr">
                    <a:lnL w="25908">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rowSpan="3">
                  <a:txBody>
                    <a:bodyPr vert="horz" wrap="square" lIns="91440" tIns="45720" rIns="91440" bIns="45720" anchor="ctr" anchorCtr="0">
                      <a:spAutoFit/>
                    </a:bodyPr>
                    <a:p>
                      <a:pP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25908">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tcPr>
                </a:tc>
              </a:tr>
              <a:tr h="205740">
                <a:tc vMerge="1">
                  <a:txBody>
                    <a:bodyPr wrap="square">
                      <a:spAutoFit/>
                    </a:bodyPr>
                    <a:p>
                      <a:pPr>
                        <a:defRPr lang="ko-KR" altLang="en-US"/>
                      </a:pPr>
                      <a:endParaRPr lang="ko-KR" altLang="en-US"/>
                    </a:p>
                  </a:txBody>
                  <a:tcPr marL="91440" marR="91440">
                    <a:lnL w="25908">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solidFill>
                      <a:srgbClr val="cccccc">
                        <a:alpha val="100000"/>
                      </a:srgbClr>
                    </a:solidFill>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solidFill>
                      <a:srgbClr val="cccccc">
                        <a:alpha val="100000"/>
                      </a:srgbClr>
                    </a:solidFill>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solidFill>
                      <a:srgbClr val="cccccc">
                        <a:alpha val="100000"/>
                      </a:srgbClr>
                    </a:solidFill>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solidFill>
                      <a:srgbClr val="cccccc">
                        <a:alpha val="100000"/>
                      </a:srgbClr>
                    </a:solidFill>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solidFill>
                      <a:srgbClr val="cccccc">
                        <a:alpha val="100000"/>
                      </a:srgbClr>
                    </a:solidFill>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solidFill>
                      <a:srgbClr val="cccccc">
                        <a:alpha val="100000"/>
                      </a:srgbClr>
                    </a:solidFill>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solidFill>
                      <a:srgbClr val="cccccc">
                        <a:alpha val="100000"/>
                      </a:srgbClr>
                    </a:solidFill>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vMerge="1">
                  <a:txBody>
                    <a:bodyPr wrap="square">
                      <a:spAutoFit/>
                    </a:bodyPr>
                    <a:p>
                      <a:pPr>
                        <a:defRPr lang="ko-KR" altLang="en-US"/>
                      </a:pPr>
                      <a:endParaRPr lang="ko-KR" altLang="en-US"/>
                    </a:p>
                  </a:txBody>
                  <a:tcPr marL="91440" marR="91440">
                    <a:lnL w="4191">
                      <a:solidFill>
                        <a:srgbClr val="000000">
                          <a:alpha val="100000"/>
                        </a:srgbClr>
                      </a:solidFill>
                      <a:prstDash val="solid"/>
                    </a:lnL>
                    <a:lnR w="25908">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tcPr>
                </a:tc>
              </a:tr>
              <a:tr h="205740">
                <a:tc vMerge="1">
                  <a:txBody>
                    <a:bodyPr wrap="square">
                      <a:spAutoFit/>
                    </a:bodyPr>
                    <a:p>
                      <a:pPr>
                        <a:defRPr lang="ko-KR" altLang="en-US"/>
                      </a:pPr>
                      <a:endParaRPr lang="ko-KR" altLang="en-US"/>
                    </a:p>
                  </a:txBody>
                  <a:tcPr marL="91440" marR="91440">
                    <a:lnL w="25908">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vMerge="1">
                  <a:txBody>
                    <a:bodyPr wrap="square">
                      <a:spAutoFit/>
                    </a:bodyPr>
                    <a:p>
                      <a:pPr>
                        <a:defRPr lang="ko-KR" altLang="en-US"/>
                      </a:pPr>
                      <a:endParaRPr lang="ko-KR" altLang="en-US"/>
                    </a:p>
                  </a:txBody>
                  <a:tcPr marL="91440" marR="91440">
                    <a:lnL w="4191">
                      <a:solidFill>
                        <a:srgbClr val="000000">
                          <a:alpha val="100000"/>
                        </a:srgbClr>
                      </a:solidFill>
                      <a:prstDash val="solid"/>
                    </a:lnL>
                    <a:lnR w="25908">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tcPr>
                </a:tc>
              </a:tr>
              <a:tr h="205740">
                <a:tc rowSpan="3">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100" b="0" i="0" u="none" strike="noStrike" mc:Ignorable="hp" hp:hslEmbossed="0">
                          <a:solidFill>
                            <a:srgbClr val="000000"/>
                          </a:solidFill>
                          <a:latin typeface="함초롬바탕"/>
                          <a:ea typeface="함초롬바탕"/>
                        </a:rPr>
                        <a:t>감성사전 검증 및 보완</a:t>
                      </a:r>
                      <a:endParaRPr xmlns:mc="http://schemas.openxmlformats.org/markup-compatibility/2006" xmlns:hp="http://schemas.haansoft.com/office/presentation/8.0" lang="ko-KR" altLang="en-US" sz="1100" b="0" i="0" u="none" strike="noStrike" mc:Ignorable="hp" hp:hslEmbossed="0">
                        <a:solidFill>
                          <a:srgbClr val="000000"/>
                        </a:solidFill>
                        <a:latin typeface="함초롬바탕"/>
                        <a:ea typeface="함초롬바탕"/>
                      </a:endParaRPr>
                    </a:p>
                  </a:txBody>
                  <a:tcPr marL="91440" marR="91440" anchor="ctr">
                    <a:lnL w="25908">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rowSpan="3">
                  <a:txBody>
                    <a:bodyPr vert="horz" wrap="square" lIns="91440" tIns="45720" rIns="91440" bIns="45720" anchor="ctr" anchorCtr="0">
                      <a:spAutoFit/>
                    </a:bodyPr>
                    <a:p>
                      <a:pP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25908">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tcPr>
                </a:tc>
              </a:tr>
              <a:tr h="205740">
                <a:tc vMerge="1">
                  <a:txBody>
                    <a:bodyPr wrap="square">
                      <a:spAutoFit/>
                    </a:bodyPr>
                    <a:p>
                      <a:pPr>
                        <a:defRPr lang="ko-KR" altLang="en-US"/>
                      </a:pPr>
                      <a:endParaRPr lang="ko-KR" altLang="en-US"/>
                    </a:p>
                  </a:txBody>
                  <a:tcPr marL="91440" marR="91440">
                    <a:lnL w="25908">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solidFill>
                      <a:srgbClr val="cccccc">
                        <a:alpha val="100000"/>
                      </a:srgbClr>
                    </a:solidFill>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solidFill>
                      <a:srgbClr val="cccccc">
                        <a:alpha val="100000"/>
                      </a:srgbClr>
                    </a:solidFill>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solidFill>
                      <a:srgbClr val="cccccc">
                        <a:alpha val="100000"/>
                      </a:srgbClr>
                    </a:solidFill>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solidFill>
                      <a:srgbClr val="cccccc">
                        <a:alpha val="100000"/>
                      </a:srgbClr>
                    </a:solidFill>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vMerge="1">
                  <a:txBody>
                    <a:bodyPr wrap="square">
                      <a:spAutoFit/>
                    </a:bodyPr>
                    <a:p>
                      <a:pPr>
                        <a:defRPr lang="ko-KR" altLang="en-US"/>
                      </a:pPr>
                      <a:endParaRPr lang="ko-KR" altLang="en-US"/>
                    </a:p>
                  </a:txBody>
                  <a:tcPr marL="91440" marR="91440">
                    <a:lnL w="4191">
                      <a:solidFill>
                        <a:srgbClr val="000000">
                          <a:alpha val="100000"/>
                        </a:srgbClr>
                      </a:solidFill>
                      <a:prstDash val="solid"/>
                    </a:lnL>
                    <a:lnR w="25908">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tcPr>
                </a:tc>
              </a:tr>
              <a:tr h="205740">
                <a:tc vMerge="1">
                  <a:txBody>
                    <a:bodyPr wrap="square">
                      <a:spAutoFit/>
                    </a:bodyPr>
                    <a:p>
                      <a:pPr>
                        <a:defRPr lang="ko-KR" altLang="en-US"/>
                      </a:pPr>
                      <a:endParaRPr lang="ko-KR" altLang="en-US"/>
                    </a:p>
                  </a:txBody>
                  <a:tcPr marL="91440" marR="91440">
                    <a:lnL w="25908">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vMerge="1">
                  <a:txBody>
                    <a:bodyPr wrap="square">
                      <a:spAutoFit/>
                    </a:bodyPr>
                    <a:p>
                      <a:pPr>
                        <a:defRPr lang="ko-KR" altLang="en-US"/>
                      </a:pPr>
                      <a:endParaRPr lang="ko-KR" altLang="en-US"/>
                    </a:p>
                  </a:txBody>
                  <a:tcPr marL="91440" marR="91440">
                    <a:lnL w="4191">
                      <a:solidFill>
                        <a:srgbClr val="000000">
                          <a:alpha val="100000"/>
                        </a:srgbClr>
                      </a:solidFill>
                      <a:prstDash val="solid"/>
                    </a:lnL>
                    <a:lnR w="25908">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tcPr>
                </a:tc>
              </a:tr>
              <a:tr h="205740">
                <a:tc rowSpan="3">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100" b="0" i="0" u="none" strike="noStrike" mc:Ignorable="hp" hp:hslEmbossed="0">
                          <a:solidFill>
                            <a:srgbClr val="000000"/>
                          </a:solidFill>
                          <a:latin typeface="함초롬바탕"/>
                          <a:ea typeface="함초롬바탕"/>
                        </a:rPr>
                        <a:t>평가데이터 시각화</a:t>
                      </a:r>
                      <a:endParaRPr xmlns:mc="http://schemas.openxmlformats.org/markup-compatibility/2006" xmlns:hp="http://schemas.haansoft.com/office/presentation/8.0" lang="ko-KR" altLang="en-US" sz="1100" b="0" i="0" u="none" strike="noStrike" mc:Ignorable="hp" hp:hslEmbossed="0">
                        <a:solidFill>
                          <a:srgbClr val="000000"/>
                        </a:solidFill>
                        <a:latin typeface="함초롬바탕"/>
                        <a:ea typeface="함초롬바탕"/>
                      </a:endParaRPr>
                    </a:p>
                  </a:txBody>
                  <a:tcPr marL="91440" marR="91440" anchor="ctr">
                    <a:lnL w="25908">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rowSpan="3">
                  <a:txBody>
                    <a:bodyPr vert="horz" wrap="square" lIns="91440" tIns="45720" rIns="91440" bIns="45720" anchor="ctr" anchorCtr="0">
                      <a:spAutoFit/>
                    </a:bodyPr>
                    <a:p>
                      <a:pP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25908">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tcPr>
                </a:tc>
              </a:tr>
              <a:tr h="205740">
                <a:tc vMerge="1">
                  <a:txBody>
                    <a:bodyPr wrap="square">
                      <a:spAutoFit/>
                    </a:bodyPr>
                    <a:p>
                      <a:pPr>
                        <a:defRPr lang="ko-KR" altLang="en-US"/>
                      </a:pPr>
                      <a:endParaRPr lang="ko-KR" altLang="en-US"/>
                    </a:p>
                  </a:txBody>
                  <a:tcPr marL="91440" marR="91440">
                    <a:lnL w="25908">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solidFill>
                      <a:srgbClr val="cccccc">
                        <a:alpha val="100000"/>
                      </a:srgbClr>
                    </a:solidFill>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solidFill>
                      <a:srgbClr val="cccccc">
                        <a:alpha val="100000"/>
                      </a:srgbClr>
                    </a:solidFill>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solidFill>
                      <a:srgbClr val="cccccc">
                        <a:alpha val="100000"/>
                      </a:srgbClr>
                    </a:solidFill>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solidFill>
                      <a:srgbClr val="cccccc">
                        <a:alpha val="100000"/>
                      </a:srgbClr>
                    </a:solidFill>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vMerge="1">
                  <a:txBody>
                    <a:bodyPr wrap="square">
                      <a:spAutoFit/>
                    </a:bodyPr>
                    <a:p>
                      <a:pPr>
                        <a:defRPr lang="ko-KR" altLang="en-US"/>
                      </a:pPr>
                      <a:endParaRPr lang="ko-KR" altLang="en-US"/>
                    </a:p>
                  </a:txBody>
                  <a:tcPr marL="91440" marR="91440">
                    <a:lnL w="4191">
                      <a:solidFill>
                        <a:srgbClr val="000000">
                          <a:alpha val="100000"/>
                        </a:srgbClr>
                      </a:solidFill>
                      <a:prstDash val="solid"/>
                    </a:lnL>
                    <a:lnR w="25908">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tcPr>
                </a:tc>
              </a:tr>
              <a:tr h="205740">
                <a:tc vMerge="1">
                  <a:txBody>
                    <a:bodyPr wrap="square">
                      <a:spAutoFit/>
                    </a:bodyPr>
                    <a:p>
                      <a:pPr>
                        <a:defRPr lang="ko-KR" altLang="en-US"/>
                      </a:pPr>
                      <a:endParaRPr lang="ko-KR" altLang="en-US"/>
                    </a:p>
                  </a:txBody>
                  <a:tcPr marL="91440" marR="91440">
                    <a:lnL w="25908">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4191">
                      <a:solidFill>
                        <a:srgbClr val="000000">
                          <a:alpha val="100000"/>
                        </a:srgbClr>
                      </a:solidFill>
                      <a:prstDash val="solid"/>
                    </a:lnB>
                  </a:tcPr>
                </a:tc>
                <a:tc vMerge="1">
                  <a:txBody>
                    <a:bodyPr wrap="square">
                      <a:spAutoFit/>
                    </a:bodyPr>
                    <a:p>
                      <a:pPr>
                        <a:defRPr lang="ko-KR" altLang="en-US"/>
                      </a:pPr>
                      <a:endParaRPr lang="ko-KR" altLang="en-US"/>
                    </a:p>
                  </a:txBody>
                  <a:tcPr marL="91440" marR="91440">
                    <a:lnL w="4191">
                      <a:solidFill>
                        <a:srgbClr val="000000">
                          <a:alpha val="100000"/>
                        </a:srgbClr>
                      </a:solidFill>
                      <a:prstDash val="solid"/>
                    </a:lnL>
                    <a:lnR w="25908">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tcPr>
                </a:tc>
              </a:tr>
              <a:tr h="205740">
                <a:tc rowSpan="3">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100" b="0" i="0" u="none" strike="noStrike" mc:Ignorable="hp" hp:hslEmbossed="0">
                          <a:solidFill>
                            <a:srgbClr val="000000"/>
                          </a:solidFill>
                          <a:latin typeface="함초롬바탕"/>
                          <a:ea typeface="함초롬바탕"/>
                        </a:rPr>
                        <a:t>유지 보수</a:t>
                      </a:r>
                      <a:endParaRPr xmlns:mc="http://schemas.openxmlformats.org/markup-compatibility/2006" xmlns:hp="http://schemas.haansoft.com/office/presentation/8.0" lang="ko-KR" altLang="en-US" sz="1100" b="0" i="0" u="none" strike="noStrike" mc:Ignorable="hp" hp:hslEmbossed="0">
                        <a:solidFill>
                          <a:srgbClr val="000000"/>
                        </a:solidFill>
                        <a:latin typeface="함초롬바탕"/>
                        <a:ea typeface="함초롬바탕"/>
                      </a:endParaRPr>
                    </a:p>
                  </a:txBody>
                  <a:tcPr marL="91440" marR="91440" anchor="ctr">
                    <a:lnL w="25908">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0">
                      <a:noFill/>
                    </a:lnB>
                  </a:tcPr>
                </a:tc>
                <a:tc rowSpan="3">
                  <a:txBody>
                    <a:bodyPr vert="horz" wrap="square" lIns="91440" tIns="45720" rIns="91440" bIns="45720" anchor="ctr" anchorCtr="0">
                      <a:spAutoFit/>
                    </a:bodyPr>
                    <a:p>
                      <a:pP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25908">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tcPr>
                </a:tc>
              </a:tr>
              <a:tr h="205739">
                <a:tc vMerge="1">
                  <a:txBody>
                    <a:bodyPr wrap="square">
                      <a:spAutoFit/>
                    </a:bodyPr>
                    <a:p>
                      <a:pPr>
                        <a:defRPr lang="ko-KR" altLang="en-US"/>
                      </a:pPr>
                      <a:endParaRPr lang="ko-KR" altLang="en-US"/>
                    </a:p>
                  </a:txBody>
                  <a:tcPr marL="91440" marR="91440">
                    <a:lnL w="25908">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solidFill>
                      <a:srgbClr val="cccccc">
                        <a:alpha val="100000"/>
                      </a:srgbClr>
                    </a:solidFill>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0">
                      <a:noFill/>
                    </a:lnB>
                    <a:solidFill>
                      <a:srgbClr val="cccccc">
                        <a:alpha val="100000"/>
                      </a:srgbClr>
                    </a:solidFill>
                  </a:tcPr>
                </a:tc>
                <a:tc vMerge="1">
                  <a:txBody>
                    <a:bodyPr wrap="square">
                      <a:spAutoFit/>
                    </a:bodyPr>
                    <a:p>
                      <a:pPr>
                        <a:defRPr lang="ko-KR" altLang="en-US"/>
                      </a:pPr>
                      <a:endParaRPr lang="ko-KR" altLang="en-US"/>
                    </a:p>
                  </a:txBody>
                  <a:tcPr marL="91440" marR="91440">
                    <a:lnL w="4191">
                      <a:solidFill>
                        <a:srgbClr val="000000">
                          <a:alpha val="100000"/>
                        </a:srgbClr>
                      </a:solidFill>
                      <a:prstDash val="solid"/>
                    </a:lnL>
                    <a:lnR w="25908">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tcPr>
                </a:tc>
              </a:tr>
              <a:tr h="205740">
                <a:tc vMerge="1">
                  <a:txBody>
                    <a:bodyPr wrap="square">
                      <a:spAutoFit/>
                    </a:bodyPr>
                    <a:p>
                      <a:pPr>
                        <a:defRPr lang="ko-KR" altLang="en-US"/>
                      </a:pPr>
                      <a:endParaRPr lang="ko-KR" altLang="en-US"/>
                    </a:p>
                  </a:txBody>
                  <a:tcPr marL="91440" marR="91440">
                    <a:lnL w="25908">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25908">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25908">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25908">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25908">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25908">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25908">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25908">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25908">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25908">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25908">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25908">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25908">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25908">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25908">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25908">
                      <a:solidFill>
                        <a:srgbClr val="000000">
                          <a:alpha val="100000"/>
                        </a:srgbClr>
                      </a:solidFill>
                      <a:prstDash val="solid"/>
                    </a:lnB>
                  </a:tcPr>
                </a:tc>
                <a:tc>
                  <a:txBody>
                    <a:bodyPr vert="horz" wrap="square" lIns="91440" tIns="45720" rIns="91440" bIns="45720" anchor="ctr" anchorCtr="0">
                      <a:spAutoFit/>
                    </a:bodyPr>
                    <a:p>
                      <a:pPr algn="ctr">
                        <a:defRPr lang="ko-KR" altLang="en-US"/>
                      </a:pPr>
                      <a:r>
                        <a:rPr xmlns:mc="http://schemas.openxmlformats.org/markup-compatibility/2006" xmlns:hp="http://schemas.haansoft.com/office/presentation/8.0" lang="ko-KR" altLang="en-US" sz="1000" b="0" i="0" u="none" strike="noStrike" mc:Ignorable="hp" hp:hslEmbossed="0">
                          <a:solidFill>
                            <a:srgbClr val="000000"/>
                          </a:solidFill>
                          <a:latin typeface="함초롬바탕"/>
                        </a:rPr>
                        <a:t>  </a:t>
                      </a:r>
                      <a:endParaRPr xmlns:mc="http://schemas.openxmlformats.org/markup-compatibility/2006" xmlns:hp="http://schemas.haansoft.com/office/presentation/8.0" lang="ko-KR" altLang="en-US" sz="1000" b="0" i="0" u="none" strike="noStrike" mc:Ignorable="hp" hp:hslEmbossed="0">
                        <a:solidFill>
                          <a:srgbClr val="000000"/>
                        </a:solidFill>
                        <a:latin typeface="함초롬바탕"/>
                      </a:endParaRPr>
                    </a:p>
                  </a:txBody>
                  <a:tcPr marL="91440" marR="91440" anchor="ctr">
                    <a:lnL w="4191">
                      <a:solidFill>
                        <a:srgbClr val="000000">
                          <a:alpha val="100000"/>
                        </a:srgbClr>
                      </a:solidFill>
                      <a:prstDash val="solid"/>
                    </a:lnL>
                    <a:lnR w="4191">
                      <a:solidFill>
                        <a:srgbClr val="000000">
                          <a:alpha val="100000"/>
                        </a:srgbClr>
                      </a:solidFill>
                      <a:prstDash val="solid"/>
                    </a:lnR>
                    <a:lnT w="0">
                      <a:noFill/>
                    </a:lnT>
                    <a:lnB w="25908">
                      <a:solidFill>
                        <a:srgbClr val="000000">
                          <a:alpha val="100000"/>
                        </a:srgbClr>
                      </a:solidFill>
                      <a:prstDash val="solid"/>
                    </a:lnB>
                  </a:tcPr>
                </a:tc>
                <a:tc vMerge="1">
                  <a:txBody>
                    <a:bodyPr wrap="square">
                      <a:spAutoFit/>
                    </a:bodyPr>
                    <a:p>
                      <a:pPr>
                        <a:defRPr lang="ko-KR" altLang="en-US"/>
                      </a:pPr>
                      <a:endParaRPr lang="ko-KR" altLang="en-US"/>
                    </a:p>
                  </a:txBody>
                  <a:tcPr marL="91440" marR="91440">
                    <a:lnL w="4191">
                      <a:solidFill>
                        <a:srgbClr val="000000">
                          <a:alpha val="100000"/>
                        </a:srgbClr>
                      </a:solidFill>
                      <a:prstDash val="solid"/>
                    </a:lnL>
                    <a:lnR w="25908">
                      <a:solidFill>
                        <a:srgbClr val="000000">
                          <a:alpha val="100000"/>
                        </a:srgbClr>
                      </a:solidFill>
                      <a:prstDash val="solid"/>
                    </a:lnR>
                    <a:lnT w="4191">
                      <a:solidFill>
                        <a:srgbClr val="000000">
                          <a:alpha val="100000"/>
                        </a:srgbClr>
                      </a:solidFill>
                      <a:prstDash val="solid"/>
                    </a:lnT>
                    <a:lnB w="25908">
                      <a:solidFill>
                        <a:srgbClr val="000000">
                          <a:alpha val="100000"/>
                        </a:srgbClr>
                      </a:solidFill>
                      <a:prstDash val="soli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par>
    </p:tnLst>
  </p:timing>
</p:sld>
</file>

<file path=ppt/slides/slide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6" name=""/>
          <p:cNvSpPr txBox="1"/>
          <p:nvPr/>
        </p:nvSpPr>
        <p:spPr>
          <a:xfrm>
            <a:off x="3431666" y="2564892"/>
            <a:ext cx="5328668" cy="547878"/>
          </a:xfrm>
          <a:prstGeom prst="rect">
            <a:avLst/>
          </a:prstGeom>
        </p:spPr>
        <p:txBody>
          <a:bodyPr wrap="square">
            <a:spAutoFit/>
          </a:bodyPr>
          <a:p>
            <a:pPr algn="ctr">
              <a:defRPr lang="ko-KR" altLang="en-US"/>
            </a:pPr>
            <a:r>
              <a:rPr lang="ko-KR" altLang="en-US" sz="3000"/>
              <a:t>4. 활용 기자재 및 재료 </a:t>
            </a:r>
            <a:endParaRPr lang="ko-KR" altLang="en-US" sz="300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
          <p:cNvSpPr txBox="1"/>
          <p:nvPr/>
        </p:nvSpPr>
        <p:spPr>
          <a:xfrm>
            <a:off x="551307" y="404622"/>
            <a:ext cx="2448306" cy="364998"/>
          </a:xfrm>
          <a:prstGeom prst="rect">
            <a:avLst/>
          </a:prstGeom>
        </p:spPr>
        <p:txBody>
          <a:bodyPr wrap="square">
            <a:spAutoFit/>
          </a:bodyPr>
          <a:p>
            <a:pPr>
              <a:defRPr lang="ko-KR" altLang="en-US"/>
            </a:pPr>
            <a:endParaRPr lang="ko-KR" altLang="en-US"/>
          </a:p>
        </p:txBody>
      </p:sp>
      <p:pic>
        <p:nvPicPr>
          <p:cNvPr id="25" name=""/>
          <p:cNvPicPr>
            <a:picLocks noChangeAspect="1"/>
          </p:cNvPicPr>
          <p:nvPr/>
        </p:nvPicPr>
        <p:blipFill rotWithShape="1">
          <a:blip r:embed="rId3"/>
          <a:stretch>
            <a:fillRect/>
          </a:stretch>
        </p:blipFill>
        <p:spPr>
          <a:xfrm>
            <a:off x="2783585" y="1556766"/>
            <a:ext cx="2016252" cy="2016252"/>
          </a:xfrm>
          <a:prstGeom prst="rect">
            <a:avLst/>
          </a:prstGeom>
        </p:spPr>
      </p:pic>
      <p:pic>
        <p:nvPicPr>
          <p:cNvPr id="26" name=""/>
          <p:cNvPicPr>
            <a:picLocks noChangeAspect="1"/>
          </p:cNvPicPr>
          <p:nvPr/>
        </p:nvPicPr>
        <p:blipFill rotWithShape="1">
          <a:blip r:embed="rId4"/>
          <a:stretch>
            <a:fillRect/>
          </a:stretch>
        </p:blipFill>
        <p:spPr>
          <a:xfrm>
            <a:off x="5626818" y="1412748"/>
            <a:ext cx="4861731" cy="2148935"/>
          </a:xfrm>
          <a:prstGeom prst="rect">
            <a:avLst/>
          </a:prstGeom>
        </p:spPr>
      </p:pic>
      <p:pic>
        <p:nvPicPr>
          <p:cNvPr id="27" name=""/>
          <p:cNvPicPr>
            <a:picLocks noChangeAspect="1"/>
          </p:cNvPicPr>
          <p:nvPr/>
        </p:nvPicPr>
        <p:blipFill rotWithShape="1">
          <a:blip r:embed="rId5"/>
          <a:stretch>
            <a:fillRect/>
          </a:stretch>
        </p:blipFill>
        <p:spPr>
          <a:xfrm>
            <a:off x="3791712" y="3789045"/>
            <a:ext cx="4247683" cy="265480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2" name=""/>
          <p:cNvSpPr txBox="1"/>
          <p:nvPr/>
        </p:nvSpPr>
        <p:spPr>
          <a:xfrm>
            <a:off x="335280" y="188595"/>
            <a:ext cx="2088261" cy="314325"/>
          </a:xfrm>
          <a:prstGeom prst="rect">
            <a:avLst/>
          </a:prstGeom>
        </p:spPr>
        <p:txBody>
          <a:bodyPr wrap="square">
            <a:spAutoFit/>
          </a:bodyPr>
          <a:p>
            <a:pPr>
              <a:defRPr lang="ko-KR" altLang="en-US"/>
            </a:pPr>
            <a:r>
              <a:rPr lang="ko-KR" altLang="en-US" sz="1500"/>
              <a:t>가. 연구개발 내용</a:t>
            </a:r>
            <a:endParaRPr lang="ko-KR" altLang="en-US" sz="1500"/>
          </a:p>
        </p:txBody>
      </p:sp>
      <p:sp>
        <p:nvSpPr>
          <p:cNvPr id="24" name=""/>
          <p:cNvSpPr/>
          <p:nvPr/>
        </p:nvSpPr>
        <p:spPr>
          <a:xfrm>
            <a:off x="3438219" y="1412865"/>
            <a:ext cx="4679169" cy="936000"/>
          </a:xfrm>
          <a:prstGeom prst="rect">
            <a:avLst/>
          </a:prstGeom>
          <a:noFill/>
          <a:ln w="25400" algn="ctr">
            <a:solidFill>
              <a:schemeClr val="tx1"/>
            </a:solidFill>
          </a:ln>
        </p:spPr>
        <p:style>
          <a:lnRef idx="2">
            <a:schemeClr val="accent1">
              <a:shade val="2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algn="ctr">
              <a:defRPr lang="ko-KR" altLang="en-US"/>
            </a:pPr>
            <a:r>
              <a:rPr lang="ko-KR" altLang="en-US" sz="2300" b="1">
                <a:solidFill>
                  <a:schemeClr val="tx1"/>
                </a:solidFill>
              </a:rPr>
              <a:t>감성분석 모델을 적용한</a:t>
            </a:r>
            <a:endParaRPr lang="ko-KR" altLang="en-US" sz="2300" b="1">
              <a:solidFill>
                <a:schemeClr val="tx1"/>
              </a:solidFill>
            </a:endParaRPr>
          </a:p>
          <a:p>
            <a:pPr algn="ctr">
              <a:defRPr lang="ko-KR" altLang="en-US"/>
            </a:pPr>
            <a:r>
              <a:rPr lang="ko-KR" altLang="en-US" sz="2300" b="1">
                <a:solidFill>
                  <a:schemeClr val="tx1"/>
                </a:solidFill>
              </a:rPr>
              <a:t> 숙소 예약 앱 리뷰 분석 서비스</a:t>
            </a:r>
            <a:endParaRPr lang="ko-KR" altLang="en-US" sz="2300" b="1">
              <a:solidFill>
                <a:schemeClr val="tx1"/>
              </a:solidFill>
            </a:endParaRPr>
          </a:p>
        </p:txBody>
      </p:sp>
      <p:graphicFrame>
        <p:nvGraphicFramePr>
          <p:cNvPr id="25" name=""/>
          <p:cNvGraphicFramePr>
            <a:graphicFrameLocks noGrp="1"/>
          </p:cNvGraphicFramePr>
          <p:nvPr/>
        </p:nvGraphicFramePr>
        <p:xfrm>
          <a:off x="1702800" y="2998800"/>
          <a:ext cx="1789200" cy="1832399"/>
        </p:xfrm>
        <a:graphic>
          <a:graphicData uri="http://schemas.openxmlformats.org/drawingml/2006/table">
            <a:tbl>
              <a:tblPr firstRow="1" bandRow="1">
                <a:tableStyleId>{01A66EDD-3DAB-4C5B-A090-DC80EC1FD486}</a:tableStyleId>
              </a:tblPr>
              <a:tblGrid>
                <a:gridCol w="1789200"/>
              </a:tblGrid>
              <a:tr h="368005">
                <a:tc>
                  <a:txBody>
                    <a:bodyPr vert="horz" wrap="square" lIns="91440" tIns="45720" rIns="91440" bIns="45720" anchor="t" anchorCtr="0">
                      <a:spAutoFit/>
                    </a:bodyPr>
                    <a:p>
                      <a:pPr algn="ctr">
                        <a:defRPr lang="ko-KR" altLang="en-US"/>
                      </a:pPr>
                      <a:r>
                        <a:rPr lang="ko-KR" altLang="en-US">
                          <a:solidFill>
                            <a:schemeClr val="tx1"/>
                          </a:solidFill>
                        </a:rPr>
                        <a:t>수요 조사</a:t>
                      </a:r>
                      <a:endParaRPr lang="ko-KR" altLang="en-US">
                        <a:solidFill>
                          <a:schemeClr val="tx1"/>
                        </a:solidFill>
                      </a:endParaRPr>
                    </a:p>
                  </a:txBody>
                  <a:tcPr marL="91440" marR="91440">
                    <a:lnL w="20320" cmpd="sng">
                      <a:solidFill>
                        <a:prstClr val="black"/>
                      </a:solidFill>
                      <a:prstDash val="solid"/>
                    </a:lnL>
                    <a:lnR w="20320" cmpd="sng">
                      <a:solidFill>
                        <a:prstClr val="black"/>
                      </a:solidFill>
                      <a:prstDash val="solid"/>
                    </a:lnR>
                    <a:lnT w="20320" cmpd="sng">
                      <a:solidFill>
                        <a:prstClr val="black"/>
                      </a:solidFill>
                      <a:prstDash val="solid"/>
                    </a:lnT>
                    <a:lnB w="20320" cmpd="sng">
                      <a:solidFill>
                        <a:prstClr val="black"/>
                      </a:solidFill>
                      <a:prstDash val="solid"/>
                    </a:lnB>
                    <a:noFill/>
                  </a:tcPr>
                </a:tc>
              </a:tr>
              <a:tr h="1464394">
                <a:tc>
                  <a:txBody>
                    <a:bodyPr vert="horz" wrap="square" lIns="91440" tIns="45720" rIns="91440" bIns="45720" anchor="t" anchorCtr="0">
                      <a:spAutoFit/>
                    </a:bodyPr>
                    <a:p>
                      <a:pPr>
                        <a:defRPr lang="ko-KR" altLang="en-US"/>
                      </a:pPr>
                      <a:r>
                        <a:rPr lang="ko-KR" altLang="en-US">
                          <a:solidFill>
                            <a:schemeClr val="tx1"/>
                          </a:solidFill>
                        </a:rPr>
                        <a:t>설문 조사 진행</a:t>
                      </a:r>
                      <a:endParaRPr lang="ko-KR" altLang="en-US">
                        <a:solidFill>
                          <a:schemeClr val="tx1"/>
                        </a:solidFill>
                      </a:endParaRPr>
                    </a:p>
                    <a:p>
                      <a:pPr>
                        <a:defRPr lang="ko-KR" altLang="en-US"/>
                      </a:pPr>
                      <a:endParaRPr lang="ko-KR" altLang="en-US">
                        <a:solidFill>
                          <a:schemeClr val="tx1"/>
                        </a:solidFill>
                      </a:endParaRPr>
                    </a:p>
                    <a:p>
                      <a:pPr>
                        <a:defRPr lang="ko-KR" altLang="en-US"/>
                      </a:pPr>
                      <a:r>
                        <a:rPr lang="ko-KR" altLang="en-US">
                          <a:solidFill>
                            <a:schemeClr val="tx1"/>
                          </a:solidFill>
                        </a:rPr>
                        <a:t>리뷰를 분석할 카테고리 선정</a:t>
                      </a:r>
                      <a:endParaRPr lang="ko-KR" altLang="en-US">
                        <a:solidFill>
                          <a:schemeClr val="tx1"/>
                        </a:solidFill>
                      </a:endParaRPr>
                    </a:p>
                  </a:txBody>
                  <a:tcPr marL="91440" marR="91440">
                    <a:lnL w="20320" cmpd="sng">
                      <a:solidFill>
                        <a:prstClr val="black"/>
                      </a:solidFill>
                      <a:prstDash val="solid"/>
                    </a:lnL>
                    <a:lnR w="20320" cmpd="sng">
                      <a:solidFill>
                        <a:prstClr val="black"/>
                      </a:solidFill>
                      <a:prstDash val="solid"/>
                    </a:lnR>
                    <a:lnT w="20320" cmpd="sng">
                      <a:solidFill>
                        <a:prstClr val="black"/>
                      </a:solidFill>
                      <a:prstDash val="solid"/>
                    </a:lnT>
                    <a:lnB w="20320" cmpd="sng">
                      <a:solidFill>
                        <a:prstClr val="black"/>
                      </a:solidFill>
                      <a:prstDash val="solid"/>
                    </a:lnB>
                    <a:noFill/>
                  </a:tcPr>
                </a:tc>
              </a:tr>
            </a:tbl>
          </a:graphicData>
        </a:graphic>
      </p:graphicFrame>
      <p:graphicFrame>
        <p:nvGraphicFramePr>
          <p:cNvPr id="26" name=""/>
          <p:cNvGraphicFramePr>
            <a:graphicFrameLocks noGrp="1"/>
          </p:cNvGraphicFramePr>
          <p:nvPr/>
        </p:nvGraphicFramePr>
        <p:xfrm>
          <a:off x="3707942" y="2997063"/>
          <a:ext cx="1906077" cy="1830705"/>
        </p:xfrm>
        <a:graphic>
          <a:graphicData uri="http://schemas.openxmlformats.org/drawingml/2006/table">
            <a:tbl>
              <a:tblPr firstRow="1" bandRow="1">
                <a:tableStyleId>{01A66EDD-3DAB-4C5B-A090-DC80EC1FD486}</a:tableStyleId>
              </a:tblPr>
              <a:tblGrid>
                <a:gridCol w="1906077"/>
              </a:tblGrid>
              <a:tr h="361782">
                <a:tc>
                  <a:txBody>
                    <a:bodyPr vert="horz" wrap="square" lIns="91440" tIns="45720" rIns="91440" bIns="45720" anchor="t" anchorCtr="0">
                      <a:spAutoFit/>
                    </a:bodyPr>
                    <a:p>
                      <a:pPr algn="ctr">
                        <a:defRPr lang="ko-KR" altLang="en-US"/>
                      </a:pPr>
                      <a:r>
                        <a:rPr lang="ko-KR" altLang="en-US">
                          <a:solidFill>
                            <a:schemeClr val="tx1"/>
                          </a:solidFill>
                        </a:rPr>
                        <a:t>크롤러</a:t>
                      </a:r>
                      <a:endParaRPr lang="ko-KR" altLang="en-US">
                        <a:solidFill>
                          <a:schemeClr val="tx1"/>
                        </a:solidFill>
                      </a:endParaRPr>
                    </a:p>
                  </a:txBody>
                  <a:tcPr marL="91440" marR="91440">
                    <a:lnL w="20320" cmpd="sng">
                      <a:solidFill>
                        <a:prstClr val="black"/>
                      </a:solidFill>
                      <a:prstDash val="solid"/>
                    </a:lnL>
                    <a:lnR w="20320" cmpd="sng">
                      <a:solidFill>
                        <a:prstClr val="black"/>
                      </a:solidFill>
                      <a:prstDash val="solid"/>
                    </a:lnR>
                    <a:lnT w="20320" cmpd="sng">
                      <a:solidFill>
                        <a:prstClr val="black"/>
                      </a:solidFill>
                      <a:prstDash val="solid"/>
                    </a:lnT>
                    <a:lnB w="20320" cmpd="sng">
                      <a:solidFill>
                        <a:prstClr val="black"/>
                      </a:solidFill>
                      <a:prstDash val="solid"/>
                    </a:lnB>
                    <a:noFill/>
                  </a:tcPr>
                </a:tc>
              </a:tr>
              <a:tr h="1463040">
                <a:tc>
                  <a:txBody>
                    <a:bodyPr vert="horz" wrap="square" lIns="91440" tIns="45720" rIns="91440" bIns="45720" anchor="t" anchorCtr="0">
                      <a:spAutoFit/>
                    </a:bodyPr>
                    <a:p>
                      <a:pPr>
                        <a:defRPr lang="ko-KR" altLang="en-US"/>
                      </a:pPr>
                      <a:r>
                        <a:rPr lang="ko-KR" altLang="en-US">
                          <a:solidFill>
                            <a:schemeClr val="tx1"/>
                          </a:solidFill>
                        </a:rPr>
                        <a:t>앱 리뷰 크롤러 제작</a:t>
                      </a:r>
                      <a:endParaRPr lang="ko-KR" altLang="en-US">
                        <a:solidFill>
                          <a:schemeClr val="tx1"/>
                        </a:solidFill>
                      </a:endParaRPr>
                    </a:p>
                    <a:p>
                      <a:pPr>
                        <a:defRPr lang="ko-KR" altLang="en-US"/>
                      </a:pPr>
                      <a:endParaRPr lang="ko-KR" altLang="en-US">
                        <a:solidFill>
                          <a:schemeClr val="tx1"/>
                        </a:solidFill>
                      </a:endParaRPr>
                    </a:p>
                    <a:p>
                      <a:pPr>
                        <a:defRPr lang="ko-KR" altLang="en-US"/>
                      </a:pPr>
                      <a:r>
                        <a:rPr lang="ko-KR" altLang="en-US">
                          <a:solidFill>
                            <a:schemeClr val="tx1"/>
                          </a:solidFill>
                        </a:rPr>
                        <a:t>숙박업소 리뷰 </a:t>
                      </a:r>
                      <a:r>
                        <a:rPr lang="en-US" altLang="ko-KR">
                          <a:solidFill>
                            <a:schemeClr val="tx1"/>
                          </a:solidFill>
                        </a:rPr>
                        <a:t>url</a:t>
                      </a:r>
                      <a:r>
                        <a:rPr lang="ko-KR" altLang="en-US">
                          <a:solidFill>
                            <a:schemeClr val="tx1"/>
                          </a:solidFill>
                        </a:rPr>
                        <a:t> 수집</a:t>
                      </a:r>
                      <a:endParaRPr lang="ko-KR" altLang="en-US">
                        <a:solidFill>
                          <a:schemeClr val="tx1"/>
                        </a:solidFill>
                      </a:endParaRPr>
                    </a:p>
                  </a:txBody>
                  <a:tcPr marL="91440" marR="91440">
                    <a:lnL w="20320" cmpd="sng">
                      <a:solidFill>
                        <a:prstClr val="black"/>
                      </a:solidFill>
                      <a:prstDash val="solid"/>
                    </a:lnL>
                    <a:lnR w="20320" cmpd="sng">
                      <a:solidFill>
                        <a:prstClr val="black"/>
                      </a:solidFill>
                      <a:prstDash val="solid"/>
                    </a:lnR>
                    <a:lnT w="20320" cmpd="sng">
                      <a:solidFill>
                        <a:prstClr val="black"/>
                      </a:solidFill>
                      <a:prstDash val="solid"/>
                    </a:lnT>
                    <a:lnB w="20320" cmpd="sng">
                      <a:solidFill>
                        <a:prstClr val="black"/>
                      </a:solidFill>
                      <a:prstDash val="solid"/>
                    </a:lnB>
                    <a:noFill/>
                  </a:tcPr>
                </a:tc>
              </a:tr>
            </a:tbl>
          </a:graphicData>
        </a:graphic>
      </p:graphicFrame>
      <p:graphicFrame>
        <p:nvGraphicFramePr>
          <p:cNvPr id="27" name=""/>
          <p:cNvGraphicFramePr>
            <a:graphicFrameLocks noGrp="1"/>
          </p:cNvGraphicFramePr>
          <p:nvPr/>
        </p:nvGraphicFramePr>
        <p:xfrm>
          <a:off x="5792958" y="2997063"/>
          <a:ext cx="1947489" cy="3202305"/>
        </p:xfrm>
        <a:graphic>
          <a:graphicData uri="http://schemas.openxmlformats.org/drawingml/2006/table">
            <a:tbl>
              <a:tblPr firstRow="1" bandRow="1">
                <a:tableStyleId>{01A66EDD-3DAB-4C5B-A090-DC80EC1FD486}</a:tableStyleId>
              </a:tblPr>
              <a:tblGrid>
                <a:gridCol w="1947489"/>
              </a:tblGrid>
              <a:tr h="361782">
                <a:tc>
                  <a:txBody>
                    <a:bodyPr vert="horz" wrap="square" lIns="91440" tIns="45720" rIns="91440" bIns="45720" anchor="t" anchorCtr="0">
                      <a:spAutoFit/>
                    </a:bodyPr>
                    <a:p>
                      <a:pPr algn="ctr">
                        <a:defRPr lang="ko-KR" altLang="en-US"/>
                      </a:pPr>
                      <a:r>
                        <a:rPr lang="ko-KR" altLang="en-US">
                          <a:solidFill>
                            <a:schemeClr val="tx1"/>
                          </a:solidFill>
                        </a:rPr>
                        <a:t>감성 사전</a:t>
                      </a:r>
                      <a:endParaRPr lang="ko-KR" altLang="en-US">
                        <a:solidFill>
                          <a:schemeClr val="tx1"/>
                        </a:solidFill>
                      </a:endParaRPr>
                    </a:p>
                  </a:txBody>
                  <a:tcPr marL="91440" marR="91440">
                    <a:lnL w="20320" cmpd="sng">
                      <a:solidFill>
                        <a:prstClr val="black"/>
                      </a:solidFill>
                      <a:prstDash val="solid"/>
                    </a:lnL>
                    <a:lnR w="20320" cmpd="sng">
                      <a:solidFill>
                        <a:prstClr val="black"/>
                      </a:solidFill>
                      <a:prstDash val="solid"/>
                    </a:lnR>
                    <a:lnT w="20320" cmpd="sng">
                      <a:solidFill>
                        <a:prstClr val="black"/>
                      </a:solidFill>
                      <a:prstDash val="solid"/>
                    </a:lnT>
                    <a:lnB w="20320" cmpd="sng">
                      <a:solidFill>
                        <a:prstClr val="black"/>
                      </a:solidFill>
                      <a:prstDash val="solid"/>
                    </a:lnB>
                    <a:noFill/>
                  </a:tcPr>
                </a:tc>
              </a:tr>
              <a:tr h="1463040">
                <a:tc>
                  <a:txBody>
                    <a:bodyPr vert="horz" wrap="square" lIns="91440" tIns="45720" rIns="91440" bIns="45720" anchor="t" anchorCtr="0">
                      <a:spAutoFit/>
                    </a:bodyPr>
                    <a:p>
                      <a:pPr>
                        <a:defRPr lang="ko-KR" altLang="en-US"/>
                      </a:pPr>
                      <a:r>
                        <a:rPr lang="ko-KR" altLang="en-US">
                          <a:solidFill>
                            <a:schemeClr val="tx1"/>
                          </a:solidFill>
                        </a:rPr>
                        <a:t>형태소 분석</a:t>
                      </a:r>
                      <a:endParaRPr lang="ko-KR" altLang="en-US">
                        <a:solidFill>
                          <a:schemeClr val="tx1"/>
                        </a:solidFill>
                      </a:endParaRPr>
                    </a:p>
                    <a:p>
                      <a:pPr>
                        <a:defRPr lang="ko-KR" altLang="en-US"/>
                      </a:pPr>
                      <a:endParaRPr lang="ko-KR" altLang="en-US">
                        <a:solidFill>
                          <a:schemeClr val="tx1"/>
                        </a:solidFill>
                      </a:endParaRPr>
                    </a:p>
                    <a:p>
                      <a:pPr>
                        <a:defRPr lang="ko-KR" altLang="en-US"/>
                      </a:pPr>
                      <a:r>
                        <a:rPr lang="ko-KR" altLang="en-US">
                          <a:solidFill>
                            <a:schemeClr val="tx1"/>
                          </a:solidFill>
                        </a:rPr>
                        <a:t>빈도, 어절 분석</a:t>
                      </a:r>
                      <a:endParaRPr lang="ko-KR" altLang="en-US">
                        <a:solidFill>
                          <a:schemeClr val="tx1"/>
                        </a:solidFill>
                      </a:endParaRPr>
                    </a:p>
                    <a:p>
                      <a:pPr>
                        <a:defRPr lang="ko-KR" altLang="en-US"/>
                      </a:pPr>
                      <a:endParaRPr lang="ko-KR" altLang="en-US">
                        <a:solidFill>
                          <a:schemeClr val="tx1"/>
                        </a:solidFill>
                      </a:endParaRPr>
                    </a:p>
                    <a:p>
                      <a:pPr>
                        <a:defRPr lang="ko-KR" altLang="en-US"/>
                      </a:pPr>
                      <a:r>
                        <a:rPr lang="ko-KR" altLang="en-US">
                          <a:solidFill>
                            <a:schemeClr val="tx1"/>
                          </a:solidFill>
                        </a:rPr>
                        <a:t>카테고리 별</a:t>
                      </a:r>
                      <a:endParaRPr lang="ko-KR" altLang="en-US">
                        <a:solidFill>
                          <a:schemeClr val="tx1"/>
                        </a:solidFill>
                      </a:endParaRPr>
                    </a:p>
                    <a:p>
                      <a:pPr>
                        <a:defRPr lang="ko-KR" altLang="en-US"/>
                      </a:pPr>
                      <a:r>
                        <a:rPr lang="ko-KR" altLang="en-US">
                          <a:solidFill>
                            <a:schemeClr val="tx1"/>
                          </a:solidFill>
                        </a:rPr>
                        <a:t>단어 추출 </a:t>
                      </a:r>
                      <a:endParaRPr lang="ko-KR" altLang="en-US">
                        <a:solidFill>
                          <a:schemeClr val="tx1"/>
                        </a:solidFill>
                      </a:endParaRPr>
                    </a:p>
                    <a:p>
                      <a:pPr>
                        <a:defRPr lang="ko-KR" altLang="en-US"/>
                      </a:pPr>
                      <a:endParaRPr lang="ko-KR" altLang="en-US">
                        <a:solidFill>
                          <a:schemeClr val="tx1"/>
                        </a:solidFill>
                      </a:endParaRPr>
                    </a:p>
                    <a:p>
                      <a:pPr>
                        <a:defRPr lang="ko-KR" altLang="en-US"/>
                      </a:pPr>
                      <a:r>
                        <a:rPr lang="ko-KR" altLang="en-US">
                          <a:solidFill>
                            <a:schemeClr val="tx1"/>
                          </a:solidFill>
                        </a:rPr>
                        <a:t>긍/부정 분류</a:t>
                      </a:r>
                      <a:endParaRPr lang="ko-KR" altLang="en-US">
                        <a:solidFill>
                          <a:schemeClr val="tx1"/>
                        </a:solidFill>
                      </a:endParaRPr>
                    </a:p>
                    <a:p>
                      <a:pPr>
                        <a:defRPr lang="ko-KR" altLang="en-US"/>
                      </a:pPr>
                      <a:endParaRPr lang="ko-KR" altLang="en-US">
                        <a:solidFill>
                          <a:schemeClr val="tx1"/>
                        </a:solidFill>
                      </a:endParaRPr>
                    </a:p>
                    <a:p>
                      <a:pPr>
                        <a:defRPr lang="ko-KR" altLang="en-US"/>
                      </a:pPr>
                      <a:r>
                        <a:rPr lang="ko-KR" altLang="en-US">
                          <a:solidFill>
                            <a:schemeClr val="tx1"/>
                          </a:solidFill>
                        </a:rPr>
                        <a:t>검증 및 보완</a:t>
                      </a:r>
                      <a:endParaRPr lang="ko-KR" altLang="en-US">
                        <a:solidFill>
                          <a:schemeClr val="tx1"/>
                        </a:solidFill>
                      </a:endParaRPr>
                    </a:p>
                  </a:txBody>
                  <a:tcPr marL="91440" marR="91440">
                    <a:lnL w="20320" cmpd="sng">
                      <a:solidFill>
                        <a:prstClr val="black"/>
                      </a:solidFill>
                      <a:prstDash val="solid"/>
                    </a:lnL>
                    <a:lnR w="20320" cmpd="sng">
                      <a:solidFill>
                        <a:prstClr val="black"/>
                      </a:solidFill>
                      <a:prstDash val="solid"/>
                    </a:lnR>
                    <a:lnT w="20320" cmpd="sng">
                      <a:solidFill>
                        <a:prstClr val="black"/>
                      </a:solidFill>
                      <a:prstDash val="solid"/>
                    </a:lnT>
                    <a:lnB w="20320" cmpd="sng">
                      <a:solidFill>
                        <a:prstClr val="black"/>
                      </a:solidFill>
                      <a:prstDash val="solid"/>
                    </a:lnB>
                    <a:noFill/>
                  </a:tcPr>
                </a:tc>
              </a:tr>
            </a:tbl>
          </a:graphicData>
        </a:graphic>
      </p:graphicFrame>
      <p:graphicFrame>
        <p:nvGraphicFramePr>
          <p:cNvPr id="28" name=""/>
          <p:cNvGraphicFramePr>
            <a:graphicFrameLocks noGrp="1"/>
          </p:cNvGraphicFramePr>
          <p:nvPr/>
        </p:nvGraphicFramePr>
        <p:xfrm>
          <a:off x="7956474" y="2997063"/>
          <a:ext cx="2444446" cy="1512190"/>
        </p:xfrm>
        <a:graphic>
          <a:graphicData uri="http://schemas.openxmlformats.org/drawingml/2006/table">
            <a:tbl>
              <a:tblPr firstRow="1" bandRow="1">
                <a:tableStyleId>{01A66EDD-3DAB-4C5B-A090-DC80EC1FD486}</a:tableStyleId>
              </a:tblPr>
              <a:tblGrid>
                <a:gridCol w="2444446"/>
              </a:tblGrid>
              <a:tr h="361782">
                <a:tc>
                  <a:txBody>
                    <a:bodyPr vert="horz" wrap="square" lIns="91440" tIns="45720" rIns="91440" bIns="45720" anchor="t" anchorCtr="0">
                      <a:spAutoFit/>
                    </a:bodyPr>
                    <a:p>
                      <a:pPr algn="ctr">
                        <a:defRPr lang="ko-KR" altLang="en-US"/>
                      </a:pPr>
                      <a:r>
                        <a:rPr lang="ko-KR" altLang="en-US">
                          <a:solidFill>
                            <a:schemeClr val="tx1"/>
                          </a:solidFill>
                        </a:rPr>
                        <a:t>서비스 화면 </a:t>
                      </a:r>
                      <a:endParaRPr lang="ko-KR" altLang="en-US">
                        <a:solidFill>
                          <a:schemeClr val="tx1"/>
                        </a:solidFill>
                      </a:endParaRPr>
                    </a:p>
                  </a:txBody>
                  <a:tcPr marL="91440" marR="91440">
                    <a:lnL w="20320" cmpd="sng">
                      <a:solidFill>
                        <a:prstClr val="black"/>
                      </a:solidFill>
                      <a:prstDash val="solid"/>
                    </a:lnL>
                    <a:lnR w="20320" cmpd="sng">
                      <a:solidFill>
                        <a:prstClr val="black"/>
                      </a:solidFill>
                      <a:prstDash val="solid"/>
                    </a:lnR>
                    <a:lnT w="20320" cmpd="sng">
                      <a:solidFill>
                        <a:prstClr val="black"/>
                      </a:solidFill>
                      <a:prstDash val="solid"/>
                    </a:lnT>
                    <a:lnB w="20320" cmpd="sng">
                      <a:solidFill>
                        <a:prstClr val="black"/>
                      </a:solidFill>
                      <a:prstDash val="solid"/>
                    </a:lnB>
                    <a:noFill/>
                  </a:tcPr>
                </a:tc>
              </a:tr>
              <a:tr h="1144525">
                <a:tc>
                  <a:txBody>
                    <a:bodyPr vert="horz" wrap="square" lIns="91440" tIns="45720" rIns="91440" bIns="45720" anchor="t" anchorCtr="0">
                      <a:spAutoFit/>
                    </a:bodyPr>
                    <a:p>
                      <a:pPr>
                        <a:defRPr lang="ko-KR" altLang="en-US"/>
                      </a:pPr>
                      <a:r>
                        <a:rPr lang="ko-KR" altLang="en-US">
                          <a:solidFill>
                            <a:schemeClr val="tx1"/>
                          </a:solidFill>
                        </a:rPr>
                        <a:t>카테고리별 점수 분석</a:t>
                      </a:r>
                      <a:endParaRPr lang="ko-KR" altLang="en-US">
                        <a:solidFill>
                          <a:schemeClr val="tx1"/>
                        </a:solidFill>
                      </a:endParaRPr>
                    </a:p>
                    <a:p>
                      <a:pPr>
                        <a:defRPr lang="ko-KR" altLang="en-US"/>
                      </a:pPr>
                      <a:endParaRPr lang="ko-KR" altLang="en-US">
                        <a:solidFill>
                          <a:schemeClr val="tx1"/>
                        </a:solidFill>
                      </a:endParaRPr>
                    </a:p>
                    <a:p>
                      <a:pPr>
                        <a:defRPr lang="ko-KR" altLang="en-US"/>
                      </a:pPr>
                      <a:r>
                        <a:rPr lang="ko-KR" altLang="en-US">
                          <a:solidFill>
                            <a:schemeClr val="tx1"/>
                          </a:solidFill>
                        </a:rPr>
                        <a:t>긍/부정 키워드 시각화</a:t>
                      </a:r>
                      <a:endParaRPr lang="ko-KR" altLang="en-US">
                        <a:solidFill>
                          <a:schemeClr val="tx1"/>
                        </a:solidFill>
                      </a:endParaRPr>
                    </a:p>
                  </a:txBody>
                  <a:tcPr marL="91440" marR="91440">
                    <a:lnL w="20320" cmpd="sng">
                      <a:solidFill>
                        <a:prstClr val="black"/>
                      </a:solidFill>
                      <a:prstDash val="solid"/>
                    </a:lnL>
                    <a:lnR w="20320" cmpd="sng">
                      <a:solidFill>
                        <a:prstClr val="black"/>
                      </a:solidFill>
                      <a:prstDash val="solid"/>
                    </a:lnR>
                    <a:lnT w="20320" cmpd="sng">
                      <a:solidFill>
                        <a:prstClr val="black"/>
                      </a:solidFill>
                      <a:prstDash val="solid"/>
                    </a:lnT>
                    <a:lnB w="20320" cmpd="sng">
                      <a:solidFill>
                        <a:prstClr val="black"/>
                      </a:solidFill>
                      <a:prstDash val="solid"/>
                    </a:lnB>
                    <a:noFill/>
                  </a:tcPr>
                </a:tc>
              </a:tr>
            </a:tbl>
          </a:graphicData>
        </a:graphic>
      </p:graphicFrame>
      <p:cxnSp>
        <p:nvCxnSpPr>
          <p:cNvPr id="29" name=""/>
          <p:cNvCxnSpPr>
            <a:stCxn id="24" idx="2"/>
          </p:cNvCxnSpPr>
          <p:nvPr/>
        </p:nvCxnSpPr>
        <p:spPr>
          <a:xfrm rot="16200000" flipH="1">
            <a:off x="5633785" y="2492883"/>
            <a:ext cx="28803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
          <p:cNvCxnSpPr/>
          <p:nvPr/>
        </p:nvCxnSpPr>
        <p:spPr>
          <a:xfrm>
            <a:off x="2555799" y="2636901"/>
            <a:ext cx="662289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
          <p:cNvCxnSpPr/>
          <p:nvPr/>
        </p:nvCxnSpPr>
        <p:spPr>
          <a:xfrm rot="16200000">
            <a:off x="2375717" y="2816983"/>
            <a:ext cx="3601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
          <p:cNvCxnSpPr>
            <a:stCxn id="26" idx="0"/>
          </p:cNvCxnSpPr>
          <p:nvPr/>
        </p:nvCxnSpPr>
        <p:spPr>
          <a:xfrm rot="5400000" flipH="1">
            <a:off x="4484948" y="2821030"/>
            <a:ext cx="35206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
          <p:cNvCxnSpPr>
            <a:stCxn id="27" idx="0"/>
          </p:cNvCxnSpPr>
          <p:nvPr/>
        </p:nvCxnSpPr>
        <p:spPr>
          <a:xfrm rot="16200000" flipV="1">
            <a:off x="6591414" y="2821774"/>
            <a:ext cx="350576"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
          <p:cNvCxnSpPr>
            <a:stCxn id="28" idx="0"/>
          </p:cNvCxnSpPr>
          <p:nvPr/>
        </p:nvCxnSpPr>
        <p:spPr>
          <a:xfrm rot="16200000" flipV="1">
            <a:off x="9002482" y="2820848"/>
            <a:ext cx="352427" cy="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
          <p:cNvSpPr txBox="1"/>
          <p:nvPr/>
        </p:nvSpPr>
        <p:spPr>
          <a:xfrm>
            <a:off x="551307" y="404622"/>
            <a:ext cx="2448306" cy="364998"/>
          </a:xfrm>
          <a:prstGeom prst="rect">
            <a:avLst/>
          </a:prstGeom>
        </p:spPr>
        <p:txBody>
          <a:bodyPr wrap="square">
            <a:spAutoFit/>
          </a:bodyPr>
          <a:p>
            <a:pPr>
              <a:defRPr lang="ko-KR" altLang="en-US"/>
            </a:pPr>
            <a:endParaRPr lang="ko-KR" altLang="en-US"/>
          </a:p>
        </p:txBody>
      </p:sp>
      <p:sp>
        <p:nvSpPr>
          <p:cNvPr id="5" name=""/>
          <p:cNvSpPr txBox="1"/>
          <p:nvPr/>
        </p:nvSpPr>
        <p:spPr>
          <a:xfrm>
            <a:off x="335280" y="188595"/>
            <a:ext cx="2088261" cy="314325"/>
          </a:xfrm>
          <a:prstGeom prst="rect">
            <a:avLst/>
          </a:prstGeom>
        </p:spPr>
        <p:txBody>
          <a:bodyPr wrap="square">
            <a:spAutoFit/>
          </a:bodyPr>
          <a:lstStyle/>
          <a:p>
            <a:pPr>
              <a:defRPr lang="ko-KR" altLang="en-US"/>
            </a:pPr>
            <a:r>
              <a:rPr lang="ko-KR" altLang="en-US" sz="1500"/>
              <a:t>나. 연구개발 방법</a:t>
            </a:r>
            <a:endParaRPr lang="ko-KR" altLang="en-US" sz="1500"/>
          </a:p>
        </p:txBody>
      </p:sp>
      <p:sp>
        <p:nvSpPr>
          <p:cNvPr id="6" name=""/>
          <p:cNvSpPr txBox="1"/>
          <p:nvPr/>
        </p:nvSpPr>
        <p:spPr>
          <a:xfrm>
            <a:off x="1127379" y="908685"/>
            <a:ext cx="2304288" cy="318135"/>
          </a:xfrm>
          <a:prstGeom prst="rect">
            <a:avLst/>
          </a:prstGeom>
        </p:spPr>
        <p:txBody>
          <a:bodyPr wrap="square">
            <a:spAutoFit/>
          </a:bodyPr>
          <a:p>
            <a:pPr>
              <a:defRPr lang="ko-KR" altLang="en-US"/>
            </a:pPr>
            <a:r>
              <a:rPr lang="ko-KR" altLang="en-US" sz="1500"/>
              <a:t>1) 요구 분석 방법</a:t>
            </a:r>
            <a:endParaRPr lang="ko-KR" altLang="en-US" sz="1500"/>
          </a:p>
        </p:txBody>
      </p:sp>
      <p:pic>
        <p:nvPicPr>
          <p:cNvPr id="9" name=""/>
          <p:cNvPicPr>
            <a:picLocks noChangeAspect="1"/>
          </p:cNvPicPr>
          <p:nvPr/>
        </p:nvPicPr>
        <p:blipFill rotWithShape="1">
          <a:blip r:embed="rId3"/>
          <a:stretch>
            <a:fillRect/>
          </a:stretch>
        </p:blipFill>
        <p:spPr>
          <a:xfrm>
            <a:off x="2855595" y="1268729"/>
            <a:ext cx="6480810" cy="432054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
          <p:cNvSpPr txBox="1"/>
          <p:nvPr/>
        </p:nvSpPr>
        <p:spPr>
          <a:xfrm>
            <a:off x="551307" y="404622"/>
            <a:ext cx="2448306" cy="364998"/>
          </a:xfrm>
          <a:prstGeom prst="rect">
            <a:avLst/>
          </a:prstGeom>
        </p:spPr>
        <p:txBody>
          <a:bodyPr wrap="square">
            <a:spAutoFit/>
          </a:bodyPr>
          <a:p>
            <a:pPr>
              <a:defRPr lang="ko-KR" altLang="en-US"/>
            </a:pPr>
            <a:endParaRPr lang="ko-KR" altLang="en-US"/>
          </a:p>
        </p:txBody>
      </p:sp>
      <p:sp>
        <p:nvSpPr>
          <p:cNvPr id="5" name=""/>
          <p:cNvSpPr txBox="1"/>
          <p:nvPr/>
        </p:nvSpPr>
        <p:spPr>
          <a:xfrm>
            <a:off x="335280" y="188595"/>
            <a:ext cx="2088261" cy="314325"/>
          </a:xfrm>
          <a:prstGeom prst="rect">
            <a:avLst/>
          </a:prstGeom>
        </p:spPr>
        <p:txBody>
          <a:bodyPr wrap="square">
            <a:spAutoFit/>
          </a:bodyPr>
          <a:lstStyle/>
          <a:p>
            <a:pPr>
              <a:defRPr lang="ko-KR" altLang="en-US"/>
            </a:pPr>
            <a:r>
              <a:rPr lang="ko-KR" altLang="en-US" sz="1500"/>
              <a:t>나. 연구개발 방법</a:t>
            </a:r>
            <a:endParaRPr lang="ko-KR" altLang="en-US" sz="1500"/>
          </a:p>
        </p:txBody>
      </p:sp>
      <p:sp>
        <p:nvSpPr>
          <p:cNvPr id="6" name=""/>
          <p:cNvSpPr txBox="1"/>
          <p:nvPr/>
        </p:nvSpPr>
        <p:spPr>
          <a:xfrm>
            <a:off x="1127379" y="908685"/>
            <a:ext cx="2304288" cy="318135"/>
          </a:xfrm>
          <a:prstGeom prst="rect">
            <a:avLst/>
          </a:prstGeom>
        </p:spPr>
        <p:txBody>
          <a:bodyPr wrap="square">
            <a:spAutoFit/>
          </a:bodyPr>
          <a:p>
            <a:pPr>
              <a:defRPr lang="ko-KR" altLang="en-US"/>
            </a:pPr>
            <a:r>
              <a:rPr lang="ko-KR" altLang="en-US" sz="1500"/>
              <a:t>1) 요구 분석 방법</a:t>
            </a:r>
            <a:endParaRPr lang="ko-KR" altLang="en-US" sz="1500"/>
          </a:p>
        </p:txBody>
      </p:sp>
      <p:pic>
        <p:nvPicPr>
          <p:cNvPr id="13" name=""/>
          <p:cNvPicPr>
            <a:picLocks noChangeAspect="1"/>
          </p:cNvPicPr>
          <p:nvPr/>
        </p:nvPicPr>
        <p:blipFill rotWithShape="1">
          <a:blip r:embed="rId3"/>
          <a:stretch>
            <a:fillRect/>
          </a:stretch>
        </p:blipFill>
        <p:spPr>
          <a:xfrm>
            <a:off x="836832" y="1674498"/>
            <a:ext cx="5189670" cy="2667231"/>
          </a:xfrm>
          <a:prstGeom prst="rect">
            <a:avLst/>
          </a:prstGeom>
        </p:spPr>
      </p:pic>
      <p:pic>
        <p:nvPicPr>
          <p:cNvPr id="14" name=""/>
          <p:cNvPicPr>
            <a:picLocks noChangeAspect="1"/>
          </p:cNvPicPr>
          <p:nvPr/>
        </p:nvPicPr>
        <p:blipFill rotWithShape="1">
          <a:blip r:embed="rId4"/>
          <a:stretch>
            <a:fillRect/>
          </a:stretch>
        </p:blipFill>
        <p:spPr>
          <a:xfrm>
            <a:off x="6312027" y="1674498"/>
            <a:ext cx="5296359" cy="2712955"/>
          </a:xfrm>
          <a:prstGeom prst="rect">
            <a:avLst/>
          </a:prstGeom>
        </p:spPr>
      </p:pic>
      <p:pic>
        <p:nvPicPr>
          <p:cNvPr id="16" name=""/>
          <p:cNvPicPr>
            <a:picLocks noChangeAspect="1"/>
          </p:cNvPicPr>
          <p:nvPr/>
        </p:nvPicPr>
        <p:blipFill rotWithShape="1">
          <a:blip r:embed="rId5"/>
          <a:stretch>
            <a:fillRect/>
          </a:stretch>
        </p:blipFill>
        <p:spPr>
          <a:xfrm>
            <a:off x="5013514" y="4653153"/>
            <a:ext cx="2164971" cy="187223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
          <p:cNvSpPr txBox="1"/>
          <p:nvPr/>
        </p:nvSpPr>
        <p:spPr>
          <a:xfrm>
            <a:off x="551307" y="404622"/>
            <a:ext cx="2448306" cy="364998"/>
          </a:xfrm>
          <a:prstGeom prst="rect">
            <a:avLst/>
          </a:prstGeom>
        </p:spPr>
        <p:txBody>
          <a:bodyPr wrap="square">
            <a:spAutoFit/>
          </a:bodyPr>
          <a:p>
            <a:pPr>
              <a:defRPr lang="ko-KR" altLang="en-US"/>
            </a:pPr>
            <a:endParaRPr lang="ko-KR" altLang="en-US"/>
          </a:p>
        </p:txBody>
      </p:sp>
      <p:sp>
        <p:nvSpPr>
          <p:cNvPr id="5" name=""/>
          <p:cNvSpPr txBox="1"/>
          <p:nvPr/>
        </p:nvSpPr>
        <p:spPr>
          <a:xfrm>
            <a:off x="335280" y="188595"/>
            <a:ext cx="2088261" cy="314325"/>
          </a:xfrm>
          <a:prstGeom prst="rect">
            <a:avLst/>
          </a:prstGeom>
        </p:spPr>
        <p:txBody>
          <a:bodyPr wrap="square">
            <a:spAutoFit/>
          </a:bodyPr>
          <a:lstStyle/>
          <a:p>
            <a:pPr>
              <a:defRPr lang="ko-KR" altLang="en-US"/>
            </a:pPr>
            <a:r>
              <a:rPr lang="ko-KR" altLang="en-US" sz="1500"/>
              <a:t>나. 연구개발 방법</a:t>
            </a:r>
            <a:endParaRPr lang="ko-KR" altLang="en-US" sz="1500"/>
          </a:p>
        </p:txBody>
      </p:sp>
      <p:sp>
        <p:nvSpPr>
          <p:cNvPr id="6" name=""/>
          <p:cNvSpPr txBox="1"/>
          <p:nvPr/>
        </p:nvSpPr>
        <p:spPr>
          <a:xfrm>
            <a:off x="1127379" y="908685"/>
            <a:ext cx="2304288" cy="318135"/>
          </a:xfrm>
          <a:prstGeom prst="rect">
            <a:avLst/>
          </a:prstGeom>
        </p:spPr>
        <p:txBody>
          <a:bodyPr wrap="square">
            <a:spAutoFit/>
          </a:bodyPr>
          <a:p>
            <a:pPr>
              <a:defRPr lang="ko-KR" altLang="en-US"/>
            </a:pPr>
            <a:r>
              <a:rPr lang="ko-KR" altLang="en-US" sz="1500"/>
              <a:t>1) 요구 분석 방법</a:t>
            </a:r>
            <a:endParaRPr lang="ko-KR" altLang="en-US" sz="1500"/>
          </a:p>
        </p:txBody>
      </p:sp>
      <p:pic>
        <p:nvPicPr>
          <p:cNvPr id="10" name=""/>
          <p:cNvPicPr>
            <a:picLocks noChangeAspect="1"/>
          </p:cNvPicPr>
          <p:nvPr/>
        </p:nvPicPr>
        <p:blipFill rotWithShape="1">
          <a:blip r:embed="rId3"/>
          <a:stretch>
            <a:fillRect/>
          </a:stretch>
        </p:blipFill>
        <p:spPr>
          <a:xfrm>
            <a:off x="1127379" y="1661179"/>
            <a:ext cx="6336792" cy="2527516"/>
          </a:xfrm>
          <a:prstGeom prst="rect">
            <a:avLst/>
          </a:prstGeom>
        </p:spPr>
      </p:pic>
      <p:sp>
        <p:nvSpPr>
          <p:cNvPr id="11" name=""/>
          <p:cNvSpPr txBox="1"/>
          <p:nvPr/>
        </p:nvSpPr>
        <p:spPr>
          <a:xfrm>
            <a:off x="7727442" y="1628775"/>
            <a:ext cx="4464558" cy="260985"/>
          </a:xfrm>
          <a:prstGeom prst="rect">
            <a:avLst/>
          </a:prstGeom>
        </p:spPr>
        <p:txBody>
          <a:bodyPr wrap="square">
            <a:spAutoFit/>
          </a:bodyPr>
          <a:lstStyle/>
          <a:p>
            <a:pPr algn="ctr">
              <a:defRPr lang="ko-KR" altLang="en-US"/>
            </a:pPr>
            <a:r>
              <a:rPr lang="ko-KR" altLang="en-US" sz="1100"/>
              <a:t>리뷰를 읽어보는 시간이 많다고 생각되시나요?</a:t>
            </a:r>
            <a:endParaRPr lang="ko-KR" altLang="en-US" sz="1100"/>
          </a:p>
        </p:txBody>
      </p:sp>
      <p:pic>
        <p:nvPicPr>
          <p:cNvPr id="13" name=""/>
          <p:cNvPicPr>
            <a:picLocks noChangeAspect="1"/>
          </p:cNvPicPr>
          <p:nvPr/>
        </p:nvPicPr>
        <p:blipFill rotWithShape="1">
          <a:blip r:embed="rId4"/>
          <a:stretch>
            <a:fillRect/>
          </a:stretch>
        </p:blipFill>
        <p:spPr>
          <a:xfrm>
            <a:off x="8530772" y="1963108"/>
            <a:ext cx="2857898" cy="405821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
          <p:cNvSpPr txBox="1"/>
          <p:nvPr/>
        </p:nvSpPr>
        <p:spPr>
          <a:xfrm>
            <a:off x="551307" y="404622"/>
            <a:ext cx="2448306" cy="364998"/>
          </a:xfrm>
          <a:prstGeom prst="rect">
            <a:avLst/>
          </a:prstGeom>
        </p:spPr>
        <p:txBody>
          <a:bodyPr wrap="square">
            <a:spAutoFit/>
          </a:bodyPr>
          <a:p>
            <a:pPr>
              <a:defRPr lang="ko-KR" altLang="en-US"/>
            </a:pPr>
            <a:endParaRPr lang="ko-KR" altLang="en-US"/>
          </a:p>
        </p:txBody>
      </p:sp>
      <p:sp>
        <p:nvSpPr>
          <p:cNvPr id="5" name=""/>
          <p:cNvSpPr txBox="1"/>
          <p:nvPr/>
        </p:nvSpPr>
        <p:spPr>
          <a:xfrm>
            <a:off x="335280" y="188595"/>
            <a:ext cx="2088261" cy="314325"/>
          </a:xfrm>
          <a:prstGeom prst="rect">
            <a:avLst/>
          </a:prstGeom>
        </p:spPr>
        <p:txBody>
          <a:bodyPr wrap="square">
            <a:spAutoFit/>
          </a:bodyPr>
          <a:lstStyle/>
          <a:p>
            <a:pPr>
              <a:defRPr lang="ko-KR" altLang="en-US"/>
            </a:pPr>
            <a:r>
              <a:rPr lang="ko-KR" altLang="en-US" sz="1500"/>
              <a:t>나. 연구개발 방법</a:t>
            </a:r>
            <a:endParaRPr lang="ko-KR" altLang="en-US" sz="1500"/>
          </a:p>
        </p:txBody>
      </p:sp>
      <p:sp>
        <p:nvSpPr>
          <p:cNvPr id="6" name=""/>
          <p:cNvSpPr txBox="1"/>
          <p:nvPr/>
        </p:nvSpPr>
        <p:spPr>
          <a:xfrm>
            <a:off x="1127379" y="908685"/>
            <a:ext cx="2304288" cy="318135"/>
          </a:xfrm>
          <a:prstGeom prst="rect">
            <a:avLst/>
          </a:prstGeom>
        </p:spPr>
        <p:txBody>
          <a:bodyPr wrap="square">
            <a:spAutoFit/>
          </a:bodyPr>
          <a:p>
            <a:pPr>
              <a:defRPr lang="ko-KR" altLang="en-US"/>
            </a:pPr>
            <a:r>
              <a:rPr lang="ko-KR" altLang="en-US" sz="1500"/>
              <a:t>1) 요구 분석 방법</a:t>
            </a:r>
            <a:endParaRPr lang="ko-KR" altLang="en-US" sz="1500"/>
          </a:p>
        </p:txBody>
      </p:sp>
      <p:sp>
        <p:nvSpPr>
          <p:cNvPr id="11" name=""/>
          <p:cNvSpPr txBox="1"/>
          <p:nvPr/>
        </p:nvSpPr>
        <p:spPr>
          <a:xfrm>
            <a:off x="8544306" y="2245374"/>
            <a:ext cx="3503676" cy="2219946"/>
          </a:xfrm>
          <a:prstGeom prst="rect">
            <a:avLst/>
          </a:prstGeom>
        </p:spPr>
        <p:txBody>
          <a:bodyPr wrap="square">
            <a:spAutoFit/>
          </a:bodyPr>
          <a:p>
            <a:pPr>
              <a:defRPr lang="ko-KR" altLang="en-US"/>
            </a:pPr>
            <a:r>
              <a:rPr lang="ko-KR" altLang="en-US" sz="2000"/>
              <a:t>1. 댓글알바</a:t>
            </a:r>
            <a:endParaRPr lang="ko-KR" altLang="en-US" sz="2000"/>
          </a:p>
          <a:p>
            <a:pPr>
              <a:defRPr lang="ko-KR" altLang="en-US"/>
            </a:pPr>
            <a:endParaRPr lang="ko-KR" altLang="en-US" sz="2000"/>
          </a:p>
          <a:p>
            <a:pPr>
              <a:defRPr lang="ko-KR" altLang="en-US"/>
            </a:pPr>
            <a:r>
              <a:rPr lang="ko-KR" altLang="en-US" sz="2000"/>
              <a:t>2. 원하는 내용을 찾기 힘들다</a:t>
            </a:r>
            <a:endParaRPr lang="ko-KR" altLang="en-US" sz="2000"/>
          </a:p>
          <a:p>
            <a:pPr>
              <a:defRPr lang="ko-KR" altLang="en-US"/>
            </a:pPr>
            <a:endParaRPr lang="ko-KR" altLang="en-US" sz="2000"/>
          </a:p>
          <a:p>
            <a:pPr>
              <a:defRPr lang="ko-KR" altLang="en-US"/>
            </a:pPr>
            <a:r>
              <a:rPr lang="ko-KR" altLang="en-US" sz="2000"/>
              <a:t>3. 댓글이 너무 많다.</a:t>
            </a:r>
            <a:endParaRPr lang="ko-KR" altLang="en-US" sz="2000"/>
          </a:p>
          <a:p>
            <a:pPr>
              <a:defRPr lang="ko-KR" altLang="en-US"/>
            </a:pPr>
            <a:endParaRPr lang="ko-KR" altLang="en-US" sz="2000"/>
          </a:p>
          <a:p>
            <a:pPr>
              <a:defRPr lang="ko-KR" altLang="en-US"/>
            </a:pPr>
            <a:r>
              <a:rPr lang="ko-KR" altLang="en-US" sz="2000"/>
              <a:t>4. 필요없는 댓글이 많다.</a:t>
            </a:r>
            <a:endParaRPr lang="ko-KR" altLang="en-US" sz="2000"/>
          </a:p>
        </p:txBody>
      </p:sp>
      <p:pic>
        <p:nvPicPr>
          <p:cNvPr id="12" name=""/>
          <p:cNvPicPr>
            <a:picLocks noChangeAspect="1"/>
          </p:cNvPicPr>
          <p:nvPr/>
        </p:nvPicPr>
        <p:blipFill rotWithShape="1">
          <a:blip r:embed="rId3"/>
          <a:stretch>
            <a:fillRect/>
          </a:stretch>
        </p:blipFill>
        <p:spPr>
          <a:xfrm>
            <a:off x="858781" y="1742835"/>
            <a:ext cx="6858594" cy="2766299"/>
          </a:xfrm>
          <a:prstGeom prst="rect">
            <a:avLst/>
          </a:prstGeom>
        </p:spPr>
      </p:pic>
      <p:pic>
        <p:nvPicPr>
          <p:cNvPr id="13" name=""/>
          <p:cNvPicPr>
            <a:picLocks noChangeAspect="1"/>
          </p:cNvPicPr>
          <p:nvPr/>
        </p:nvPicPr>
        <p:blipFill rotWithShape="1">
          <a:blip r:embed="rId4"/>
          <a:stretch>
            <a:fillRect/>
          </a:stretch>
        </p:blipFill>
        <p:spPr>
          <a:xfrm>
            <a:off x="5211239" y="4752386"/>
            <a:ext cx="1769522" cy="155697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
          <p:cNvSpPr txBox="1"/>
          <p:nvPr/>
        </p:nvSpPr>
        <p:spPr>
          <a:xfrm>
            <a:off x="551307" y="404622"/>
            <a:ext cx="2448306" cy="364998"/>
          </a:xfrm>
          <a:prstGeom prst="rect">
            <a:avLst/>
          </a:prstGeom>
        </p:spPr>
        <p:txBody>
          <a:bodyPr wrap="square">
            <a:spAutoFit/>
          </a:bodyPr>
          <a:p>
            <a:pPr>
              <a:defRPr lang="ko-KR" altLang="en-US"/>
            </a:pPr>
            <a:endParaRPr lang="ko-KR" altLang="en-US"/>
          </a:p>
        </p:txBody>
      </p:sp>
      <p:sp>
        <p:nvSpPr>
          <p:cNvPr id="5" name=""/>
          <p:cNvSpPr txBox="1"/>
          <p:nvPr/>
        </p:nvSpPr>
        <p:spPr>
          <a:xfrm>
            <a:off x="335280" y="188595"/>
            <a:ext cx="2088261" cy="314325"/>
          </a:xfrm>
          <a:prstGeom prst="rect">
            <a:avLst/>
          </a:prstGeom>
        </p:spPr>
        <p:txBody>
          <a:bodyPr wrap="square">
            <a:spAutoFit/>
          </a:bodyPr>
          <a:lstStyle/>
          <a:p>
            <a:pPr>
              <a:defRPr lang="ko-KR" altLang="en-US"/>
            </a:pPr>
            <a:r>
              <a:rPr lang="ko-KR" altLang="en-US" sz="1500"/>
              <a:t>나. 연구개발 방법</a:t>
            </a:r>
            <a:endParaRPr lang="ko-KR" altLang="en-US" sz="1500"/>
          </a:p>
        </p:txBody>
      </p:sp>
      <p:sp>
        <p:nvSpPr>
          <p:cNvPr id="6" name=""/>
          <p:cNvSpPr txBox="1"/>
          <p:nvPr/>
        </p:nvSpPr>
        <p:spPr>
          <a:xfrm>
            <a:off x="1127379" y="908685"/>
            <a:ext cx="2304288" cy="318135"/>
          </a:xfrm>
          <a:prstGeom prst="rect">
            <a:avLst/>
          </a:prstGeom>
        </p:spPr>
        <p:txBody>
          <a:bodyPr wrap="square">
            <a:spAutoFit/>
          </a:bodyPr>
          <a:p>
            <a:pPr>
              <a:defRPr lang="ko-KR" altLang="en-US"/>
            </a:pPr>
            <a:r>
              <a:rPr lang="ko-KR" altLang="en-US" sz="1500"/>
              <a:t>1) 요구 분석 방법</a:t>
            </a:r>
            <a:endParaRPr lang="ko-KR" altLang="en-US" sz="1500"/>
          </a:p>
        </p:txBody>
      </p:sp>
      <p:pic>
        <p:nvPicPr>
          <p:cNvPr id="10" name=""/>
          <p:cNvPicPr>
            <a:picLocks noChangeAspect="1"/>
          </p:cNvPicPr>
          <p:nvPr/>
        </p:nvPicPr>
        <p:blipFill rotWithShape="1">
          <a:blip r:embed="rId3"/>
          <a:stretch>
            <a:fillRect/>
          </a:stretch>
        </p:blipFill>
        <p:spPr>
          <a:xfrm>
            <a:off x="858781" y="1738375"/>
            <a:ext cx="6965435" cy="3130805"/>
          </a:xfrm>
          <a:prstGeom prst="rect">
            <a:avLst/>
          </a:prstGeom>
        </p:spPr>
      </p:pic>
      <p:sp>
        <p:nvSpPr>
          <p:cNvPr id="11" name=""/>
          <p:cNvSpPr txBox="1"/>
          <p:nvPr/>
        </p:nvSpPr>
        <p:spPr>
          <a:xfrm>
            <a:off x="8832342" y="2191892"/>
            <a:ext cx="1512190" cy="2223771"/>
          </a:xfrm>
          <a:prstGeom prst="rect">
            <a:avLst/>
          </a:prstGeom>
        </p:spPr>
        <p:txBody>
          <a:bodyPr wrap="square">
            <a:spAutoFit/>
          </a:bodyPr>
          <a:p>
            <a:pPr>
              <a:defRPr lang="ko-KR" altLang="en-US"/>
            </a:pPr>
            <a:r>
              <a:rPr lang="ko-KR" altLang="en-US" sz="2000"/>
              <a:t>1. 청결도</a:t>
            </a:r>
            <a:endParaRPr lang="ko-KR" altLang="en-US" sz="2000"/>
          </a:p>
          <a:p>
            <a:pPr>
              <a:defRPr lang="ko-KR" altLang="en-US"/>
            </a:pPr>
            <a:endParaRPr lang="ko-KR" altLang="en-US" sz="2000"/>
          </a:p>
          <a:p>
            <a:pPr>
              <a:defRPr lang="ko-KR" altLang="en-US"/>
            </a:pPr>
            <a:r>
              <a:rPr lang="ko-KR" altLang="en-US" sz="2000"/>
              <a:t>2. 가성비</a:t>
            </a:r>
            <a:endParaRPr lang="ko-KR" altLang="en-US" sz="2000"/>
          </a:p>
          <a:p>
            <a:pPr>
              <a:defRPr lang="ko-KR" altLang="en-US"/>
            </a:pPr>
            <a:endParaRPr lang="ko-KR" altLang="en-US" sz="2000"/>
          </a:p>
          <a:p>
            <a:pPr>
              <a:defRPr lang="ko-KR" altLang="en-US"/>
            </a:pPr>
            <a:r>
              <a:rPr lang="ko-KR" altLang="en-US" sz="2000"/>
              <a:t>3. 접근성</a:t>
            </a:r>
            <a:endParaRPr lang="ko-KR" altLang="en-US" sz="2000"/>
          </a:p>
          <a:p>
            <a:pPr>
              <a:defRPr lang="ko-KR" altLang="en-US"/>
            </a:pPr>
            <a:endParaRPr lang="ko-KR" altLang="en-US" sz="2000"/>
          </a:p>
          <a:p>
            <a:pPr>
              <a:defRPr lang="ko-KR" altLang="en-US"/>
            </a:pPr>
            <a:r>
              <a:rPr lang="ko-KR" altLang="en-US" sz="2000"/>
              <a:t>4. 서비스</a:t>
            </a:r>
            <a:endParaRPr lang="ko-KR" altLang="en-US" sz="200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
          <p:cNvSpPr txBox="1"/>
          <p:nvPr/>
        </p:nvSpPr>
        <p:spPr>
          <a:xfrm>
            <a:off x="551307" y="404622"/>
            <a:ext cx="2448306" cy="364998"/>
          </a:xfrm>
          <a:prstGeom prst="rect">
            <a:avLst/>
          </a:prstGeom>
        </p:spPr>
        <p:txBody>
          <a:bodyPr wrap="square">
            <a:spAutoFit/>
          </a:bodyPr>
          <a:p>
            <a:pPr>
              <a:defRPr lang="ko-KR" altLang="en-US"/>
            </a:pPr>
            <a:endParaRPr lang="ko-KR" altLang="en-US"/>
          </a:p>
        </p:txBody>
      </p:sp>
      <p:sp>
        <p:nvSpPr>
          <p:cNvPr id="5" name=""/>
          <p:cNvSpPr txBox="1"/>
          <p:nvPr/>
        </p:nvSpPr>
        <p:spPr>
          <a:xfrm>
            <a:off x="335280" y="188595"/>
            <a:ext cx="2088261" cy="314325"/>
          </a:xfrm>
          <a:prstGeom prst="rect">
            <a:avLst/>
          </a:prstGeom>
        </p:spPr>
        <p:txBody>
          <a:bodyPr wrap="square">
            <a:spAutoFit/>
          </a:bodyPr>
          <a:lstStyle/>
          <a:p>
            <a:pPr>
              <a:defRPr lang="ko-KR" altLang="en-US"/>
            </a:pPr>
            <a:r>
              <a:rPr lang="ko-KR" altLang="en-US" sz="1500"/>
              <a:t>나. 연구개발 방법</a:t>
            </a:r>
            <a:endParaRPr lang="ko-KR" altLang="en-US" sz="1500"/>
          </a:p>
        </p:txBody>
      </p:sp>
      <p:sp>
        <p:nvSpPr>
          <p:cNvPr id="6" name=""/>
          <p:cNvSpPr txBox="1"/>
          <p:nvPr/>
        </p:nvSpPr>
        <p:spPr>
          <a:xfrm>
            <a:off x="1127379" y="908685"/>
            <a:ext cx="2304288" cy="318135"/>
          </a:xfrm>
          <a:prstGeom prst="rect">
            <a:avLst/>
          </a:prstGeom>
        </p:spPr>
        <p:txBody>
          <a:bodyPr wrap="square">
            <a:spAutoFit/>
          </a:bodyPr>
          <a:p>
            <a:pPr>
              <a:defRPr lang="ko-KR" altLang="en-US"/>
            </a:pPr>
            <a:r>
              <a:rPr lang="ko-KR" altLang="en-US" sz="1500"/>
              <a:t>2) 설 계</a:t>
            </a:r>
            <a:endParaRPr lang="ko-KR" altLang="en-US" sz="1500"/>
          </a:p>
        </p:txBody>
      </p:sp>
      <p:grpSp>
        <p:nvGrpSpPr>
          <p:cNvPr id="12" name=""/>
          <p:cNvGrpSpPr/>
          <p:nvPr/>
        </p:nvGrpSpPr>
        <p:grpSpPr>
          <a:xfrm rot="0">
            <a:off x="2065147" y="1484757"/>
            <a:ext cx="8061706" cy="4828413"/>
            <a:chOff x="2065147" y="1484757"/>
            <a:chExt cx="8061706" cy="4828413"/>
          </a:xfrm>
        </p:grpSpPr>
        <p:pic>
          <p:nvPicPr>
            <p:cNvPr id="10" name=""/>
            <p:cNvPicPr/>
            <p:nvPr/>
          </p:nvPicPr>
          <p:blipFill rotWithShape="1">
            <a:blip r:embed="rId3">
              <a:lum/>
            </a:blip>
            <a:srcRect/>
            <a:stretch>
              <a:fillRect/>
            </a:stretch>
          </p:blipFill>
          <p:spPr>
            <a:xfrm>
              <a:off x="2065147" y="1484757"/>
              <a:ext cx="8061706" cy="4404995"/>
            </a:xfrm>
            <a:prstGeom prst="rect">
              <a:avLst/>
            </a:prstGeom>
          </p:spPr>
        </p:pic>
        <p:sp>
          <p:nvSpPr>
            <p:cNvPr id="11" name=""/>
            <p:cNvSpPr txBox="1"/>
            <p:nvPr/>
          </p:nvSpPr>
          <p:spPr>
            <a:xfrm>
              <a:off x="4979860" y="5949315"/>
              <a:ext cx="2232279" cy="363855"/>
            </a:xfrm>
            <a:prstGeom prst="rect">
              <a:avLst/>
            </a:prstGeom>
          </p:spPr>
          <p:txBody>
            <a:bodyPr wrap="square">
              <a:spAutoFit/>
            </a:bodyPr>
            <a:p>
              <a:pPr algn="ctr">
                <a:defRPr lang="ko-KR" altLang="en-US"/>
              </a:pPr>
              <a:r>
                <a:rPr lang="ko-KR" altLang="en-US"/>
                <a:t>[순서 다이어그램]</a:t>
              </a:r>
              <a:endParaRPr lang="ko-KR" altLang="en-US"/>
            </a:p>
          </p:txBody>
        </p:sp>
      </p:gr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par>
    </p:tnLst>
  </p:timing>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
          <p:cNvSpPr txBox="1"/>
          <p:nvPr/>
        </p:nvSpPr>
        <p:spPr>
          <a:xfrm>
            <a:off x="551307" y="404622"/>
            <a:ext cx="2448306" cy="364998"/>
          </a:xfrm>
          <a:prstGeom prst="rect">
            <a:avLst/>
          </a:prstGeom>
        </p:spPr>
        <p:txBody>
          <a:bodyPr wrap="square">
            <a:spAutoFit/>
          </a:bodyPr>
          <a:p>
            <a:pPr>
              <a:defRPr lang="ko-KR" altLang="en-US"/>
            </a:pPr>
            <a:endParaRPr lang="ko-KR" altLang="en-US"/>
          </a:p>
        </p:txBody>
      </p:sp>
      <p:sp>
        <p:nvSpPr>
          <p:cNvPr id="5" name=""/>
          <p:cNvSpPr txBox="1"/>
          <p:nvPr/>
        </p:nvSpPr>
        <p:spPr>
          <a:xfrm>
            <a:off x="335280" y="188595"/>
            <a:ext cx="2088261" cy="314325"/>
          </a:xfrm>
          <a:prstGeom prst="rect">
            <a:avLst/>
          </a:prstGeom>
        </p:spPr>
        <p:txBody>
          <a:bodyPr wrap="square">
            <a:spAutoFit/>
          </a:bodyPr>
          <a:lstStyle/>
          <a:p>
            <a:pPr>
              <a:defRPr lang="ko-KR" altLang="en-US"/>
            </a:pPr>
            <a:r>
              <a:rPr lang="ko-KR" altLang="en-US" sz="1500"/>
              <a:t>나. 연구개발 방법</a:t>
            </a:r>
            <a:endParaRPr lang="ko-KR" altLang="en-US" sz="1500"/>
          </a:p>
        </p:txBody>
      </p:sp>
      <p:sp>
        <p:nvSpPr>
          <p:cNvPr id="6" name=""/>
          <p:cNvSpPr txBox="1"/>
          <p:nvPr/>
        </p:nvSpPr>
        <p:spPr>
          <a:xfrm>
            <a:off x="1127379" y="908685"/>
            <a:ext cx="2304288" cy="318135"/>
          </a:xfrm>
          <a:prstGeom prst="rect">
            <a:avLst/>
          </a:prstGeom>
        </p:spPr>
        <p:txBody>
          <a:bodyPr wrap="square">
            <a:spAutoFit/>
          </a:bodyPr>
          <a:p>
            <a:pPr>
              <a:defRPr lang="ko-KR" altLang="en-US"/>
            </a:pPr>
            <a:r>
              <a:rPr lang="ko-KR" altLang="en-US" sz="1500"/>
              <a:t>2) 설 계</a:t>
            </a:r>
            <a:endParaRPr lang="ko-KR" altLang="en-US" sz="1500"/>
          </a:p>
        </p:txBody>
      </p:sp>
      <p:grpSp>
        <p:nvGrpSpPr>
          <p:cNvPr id="15" name=""/>
          <p:cNvGrpSpPr/>
          <p:nvPr/>
        </p:nvGrpSpPr>
        <p:grpSpPr>
          <a:xfrm rot="0">
            <a:off x="2531554" y="1484757"/>
            <a:ext cx="7128891" cy="4829555"/>
            <a:chOff x="2279523" y="1340739"/>
            <a:chExt cx="7128891" cy="4829555"/>
          </a:xfrm>
        </p:grpSpPr>
        <p:pic>
          <p:nvPicPr>
            <p:cNvPr id="13" name=""/>
            <p:cNvPicPr/>
            <p:nvPr/>
          </p:nvPicPr>
          <p:blipFill rotWithShape="1">
            <a:blip r:embed="rId3">
              <a:lum/>
            </a:blip>
            <a:srcRect/>
            <a:stretch>
              <a:fillRect/>
            </a:stretch>
          </p:blipFill>
          <p:spPr>
            <a:xfrm>
              <a:off x="2279523" y="1340739"/>
              <a:ext cx="7128891" cy="4392549"/>
            </a:xfrm>
            <a:prstGeom prst="rect">
              <a:avLst/>
            </a:prstGeom>
          </p:spPr>
        </p:pic>
        <p:sp>
          <p:nvSpPr>
            <p:cNvPr id="14" name=""/>
            <p:cNvSpPr txBox="1"/>
            <p:nvPr/>
          </p:nvSpPr>
          <p:spPr>
            <a:xfrm>
              <a:off x="4547807" y="5805297"/>
              <a:ext cx="2592324" cy="364997"/>
            </a:xfrm>
            <a:prstGeom prst="rect">
              <a:avLst/>
            </a:prstGeom>
          </p:spPr>
          <p:txBody>
            <a:bodyPr wrap="square">
              <a:spAutoFit/>
            </a:bodyPr>
            <a:p>
              <a:pPr algn="ctr">
                <a:defRPr lang="ko-KR" altLang="en-US"/>
              </a:pPr>
              <a:r>
                <a:rPr lang="ko-KR" altLang="en-US"/>
                <a:t>[클래스 다이어그램]</a:t>
              </a:r>
              <a:endParaRPr lang="ko-KR" altLang="en-US"/>
            </a:p>
          </p:txBody>
        </p:sp>
      </p:gr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par>
    </p:tnLst>
  </p:timing>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name="한컴오피스">
  <a:themeElements>
    <a:clrScheme name="한컴오피스">
      <a:dk1>
        <a:sysClr val="windowText" lastClr="000000"/>
      </a:dk1>
      <a:lt1>
        <a:sysClr val="window" lastClr="ffffff"/>
      </a:lt1>
      <a:dk2>
        <a:srgbClr val="1c3d62"/>
      </a:dk2>
      <a:lt2>
        <a:srgbClr val="e3dcc1"/>
      </a:lt2>
      <a:accent1>
        <a:srgbClr val="315f97"/>
      </a:accent1>
      <a:accent2>
        <a:srgbClr val="c75252"/>
      </a:accent2>
      <a:accent3>
        <a:srgbClr val="e9ae2b"/>
      </a:accent3>
      <a:accent4>
        <a:srgbClr val="699b37"/>
      </a:accent4>
      <a:accent5>
        <a:srgbClr val="358791"/>
      </a:accent5>
      <a:accent6>
        <a:srgbClr val="ca56a7"/>
      </a:accent6>
      <a:hlink>
        <a:srgbClr val="0000ff"/>
      </a:hlink>
      <a:folHlink>
        <a:srgbClr val="800080"/>
      </a:folHlink>
    </a:clrScheme>
    <a:fontScheme name="한컴오피스">
      <a:majorFont>
        <a:latin typeface="함초롬돋움"/>
        <a:ea typeface=""/>
        <a:cs typeface="Times New Roman"/>
        <a:font script="Jpan" typeface="ＭＳ Ｐゴシック"/>
        <a:font script="Hang" typeface="함초롬돋움"/>
        <a:font script="Hans" typeface="宋体"/>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함초롬돋움"/>
        <a:ea typeface=""/>
        <a:cs typeface="Times New Roman"/>
        <a:font script="Jpan" typeface="ＭＳ Ｐゴシック"/>
        <a:font script="Hang" typeface="함초롬돋움"/>
        <a:font script="Hans" typeface="宋体"/>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name="한컴오피스">
  <a:themeElements>
    <a:clrScheme name="한컴오피스">
      <a:dk1>
        <a:sysClr val="windowText" lastClr="000000"/>
      </a:dk1>
      <a:lt1>
        <a:sysClr val="window" lastClr="ffffff"/>
      </a:lt1>
      <a:dk2>
        <a:srgbClr val="1c3d62"/>
      </a:dk2>
      <a:lt2>
        <a:srgbClr val="e3dcc1"/>
      </a:lt2>
      <a:accent1>
        <a:srgbClr val="315f97"/>
      </a:accent1>
      <a:accent2>
        <a:srgbClr val="c75252"/>
      </a:accent2>
      <a:accent3>
        <a:srgbClr val="e9ae2b"/>
      </a:accent3>
      <a:accent4>
        <a:srgbClr val="699b37"/>
      </a:accent4>
      <a:accent5>
        <a:srgbClr val="358791"/>
      </a:accent5>
      <a:accent6>
        <a:srgbClr val="ca56a7"/>
      </a:accent6>
      <a:hlink>
        <a:srgbClr val="0000ff"/>
      </a:hlink>
      <a:folHlink>
        <a:srgbClr val="800080"/>
      </a:folHlink>
    </a:clrScheme>
    <a:fontScheme name="한컴오피스">
      <a:majorFont>
        <a:latin typeface="함초롬돋움"/>
        <a:ea typeface="함초롬돋움"/>
        <a:cs typeface="함초롬돋움"/>
      </a:majorFont>
      <a:minorFont>
        <a:latin typeface="함초롬돋움"/>
        <a:ea typeface="함초롬돋움"/>
        <a:cs typeface="함초롬돋움"/>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564</ep:Words>
  <ep:PresentationFormat>화면 슬라이드 쇼(4:3)</ep:PresentationFormat>
  <ep:Paragraphs>51</ep:Paragraphs>
  <ep:Slides>16</ep:Slides>
  <ep:Notes>13</ep:Notes>
  <ep:TotalTime>0</ep:TotalTime>
  <ep:HiddenSlides>0</ep:HiddenSlides>
  <ep:MMClips>0</ep:MMClips>
  <ep:HeadingPairs>
    <vt:vector size="4" baseType="variant">
      <vt:variant>
        <vt:lpstr>테마</vt:lpstr>
      </vt:variant>
      <vt:variant>
        <vt:i4>1</vt:i4>
      </vt:variant>
      <vt:variant>
        <vt:lpstr>슬라이드 제목</vt:lpstr>
      </vt:variant>
      <vt:variant>
        <vt:i4>16</vt:i4>
      </vt:variant>
    </vt:vector>
  </ep:HeadingPairs>
  <ep:TitlesOfParts>
    <vt:vector size="17" baseType="lpstr">
      <vt:lpstr>한컴오피스</vt:lpstr>
      <vt:lpstr>슬라이드 1</vt:lpstr>
      <vt:lpstr>슬라이드 2</vt:lpstr>
      <vt:lpstr>슬라이드 3</vt:lpstr>
      <vt:lpstr>슬라이드 4</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vector>
  </ep:TitlesOfParts>
  <ep:HyperlinkBase/>
  <ep:Application>Show</ep:Application>
  <ep:AppVersion>0906.0000.01</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2020-04-10T10:53:53.749</dcterms:created>
  <dc:creator>d0or_</dc:creator>
  <cp:lastModifiedBy>d0or_</cp:lastModifiedBy>
  <dcterms:modified xsi:type="dcterms:W3CDTF">2020-04-11T09:58:13.283</dcterms:modified>
  <cp:revision>80</cp:revision>
</cp:coreProperties>
</file>