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332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3405" y="330699"/>
            <a:ext cx="8694801" cy="6196601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>
            <a:off x="2927603" y="2564892"/>
            <a:ext cx="1346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6200000" flipH="1">
            <a:off x="5182595" y="1534054"/>
            <a:ext cx="674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5072793" y="3660111"/>
            <a:ext cx="894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2711575" y="1052702"/>
            <a:ext cx="1872236" cy="936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16200000" flipH="1">
            <a:off x="2412649" y="3079846"/>
            <a:ext cx="1872234" cy="1850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V="1">
            <a:off x="6816090" y="2276856"/>
            <a:ext cx="1440180" cy="1440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>
            <a:off x="6816090" y="3068955"/>
            <a:ext cx="1440180" cy="3600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V="1">
            <a:off x="6816090" y="3660110"/>
            <a:ext cx="1872234" cy="17851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6636067" y="836675"/>
            <a:ext cx="252031" cy="2340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6" name=""/>
          <p:cNvCxnSpPr>
            <a:stCxn id="25" idx="3"/>
          </p:cNvCxnSpPr>
          <p:nvPr/>
        </p:nvCxnSpPr>
        <p:spPr>
          <a:xfrm>
            <a:off x="6888099" y="953690"/>
            <a:ext cx="2520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6200000" flipH="1">
            <a:off x="8243862" y="2118248"/>
            <a:ext cx="2329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2020-04-09T04:22:52.516</dcterms:created>
  <dc:creator>d0or_</dc:creator>
  <cp:lastModifiedBy>d0or_</cp:lastModifiedBy>
  <dcterms:modified xsi:type="dcterms:W3CDTF">2020-04-09T07:45:39.777</dcterms:modified>
  <cp:revision>5</cp:revision>
</cp:coreProperties>
</file>