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737"/>
    <a:srgbClr val="033197"/>
    <a:srgbClr val="532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heconversation.com/yes-google-has-a-new-logo-but-why-46976" TargetMode="External"/><Relationship Id="rId3" Type="http://schemas.openxmlformats.org/officeDocument/2006/relationships/hyperlink" Target="https://tr.wikipedia.org/wiki/YouTube_kanal%C4%B1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ja/%E3%82%B0%E3%83%A9%E3%83%95-%E5%9B%B3-%E6%88%90%E9%95%B7-%E5%A0%B1%E5%91%8A%E6%9B%B8-%E7%B5%B1%E8%A8%88-%E4%BA%8B%E6%A5%AD%E5%A0%B1%E5%91%8A-%E3%83%93%E3%82%B8%E3%83%8D%E3%82%B9-%E7%B7%9A%E3%82%B0%E3%83%A9%E3%83%95-3033203/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hyperlink" Target="https://creativecommons.org/licenses/by-nd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BE52C8-C2B8-598C-9B90-69E9E26B8A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Php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自作　成果物発表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47B265B-54D5-F4AD-CD09-6A3477E6FF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山上晃平</a:t>
            </a:r>
          </a:p>
        </p:txBody>
      </p:sp>
    </p:spTree>
    <p:extLst>
      <p:ext uri="{BB962C8B-B14F-4D97-AF65-F5344CB8AC3E}">
        <p14:creationId xmlns:p14="http://schemas.microsoft.com/office/powerpoint/2010/main" val="199436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139A0-A426-C83F-ACD1-A7C4F63D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序論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D45637F8-AE73-EA1A-AF98-9A92F1D5F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トレーニング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特に健康のため、体を鍛えるためなどの目的で、人が行う運動の総称。</a:t>
            </a:r>
          </a:p>
        </p:txBody>
      </p:sp>
    </p:spTree>
    <p:extLst>
      <p:ext uri="{BB962C8B-B14F-4D97-AF65-F5344CB8AC3E}">
        <p14:creationId xmlns:p14="http://schemas.microsoft.com/office/powerpoint/2010/main" val="17363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139A0-A426-C83F-ACD1-A7C4F63D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3B3E12-90A2-2BBB-5C68-4B84CD4C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24" y="2546749"/>
            <a:ext cx="10668000" cy="3212017"/>
          </a:xfrm>
          <a:noFill/>
        </p:spPr>
        <p:txBody>
          <a:bodyPr>
            <a:normAutofit/>
          </a:bodyPr>
          <a:lstStyle/>
          <a:p>
            <a:r>
              <a:rPr lang="en-US" altLang="ja-JP" sz="24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Training_management</a:t>
            </a:r>
            <a:endParaRPr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2400" i="0" dirty="0"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buNone/>
            </a:pPr>
            <a:r>
              <a:rPr lang="ja-JP" altLang="en-US" sz="2000" i="0" dirty="0"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日々の体重やトレーニング内容の</a:t>
            </a:r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記録、統計</a:t>
            </a:r>
            <a:endParaRPr lang="en-US" altLang="ja-JP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buNone/>
            </a:pPr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トレーニング内容の検討（消費カロリー、鍛える部位と程度、</a:t>
            </a:r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etc.</a:t>
            </a:r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r>
              <a:rPr lang="ja-JP" altLang="en-US" sz="2000" i="0" dirty="0"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lang="en-US" altLang="ja-JP" sz="2000" i="0" dirty="0"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buNone/>
            </a:pPr>
            <a:r>
              <a:rPr lang="ja-JP" altLang="en-US" sz="2000" i="0" dirty="0"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動画による正しいトレーニングフォームの習得（</a:t>
            </a:r>
            <a:r>
              <a:rPr lang="en-US" altLang="ja-JP" sz="2000" i="0" dirty="0" err="1"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YoutubeAPI</a:t>
            </a:r>
            <a:r>
              <a:rPr lang="ja-JP" altLang="en-US" sz="2000" i="0" dirty="0"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en-US" altLang="ja-JP" sz="2000" i="0" dirty="0"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82ECD81-DDD4-2657-0C64-E003E937213D}"/>
              </a:ext>
            </a:extLst>
          </p:cNvPr>
          <p:cNvSpPr/>
          <p:nvPr/>
        </p:nvSpPr>
        <p:spPr>
          <a:xfrm>
            <a:off x="942806" y="4259565"/>
            <a:ext cx="10306388" cy="2488430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F827A8-DF83-6EA5-BA95-46AB4D7F3A9A}"/>
              </a:ext>
            </a:extLst>
          </p:cNvPr>
          <p:cNvSpPr txBox="1"/>
          <p:nvPr/>
        </p:nvSpPr>
        <p:spPr>
          <a:xfrm>
            <a:off x="4137632" y="4259565"/>
            <a:ext cx="3915297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一つにまとめて管理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B73B96C-BCEB-3EB0-127D-0B617D45C1B5}"/>
              </a:ext>
            </a:extLst>
          </p:cNvPr>
          <p:cNvGrpSpPr/>
          <p:nvPr/>
        </p:nvGrpSpPr>
        <p:grpSpPr>
          <a:xfrm>
            <a:off x="2402511" y="4813879"/>
            <a:ext cx="7386978" cy="1499931"/>
            <a:chOff x="1784702" y="4382137"/>
            <a:chExt cx="8517754" cy="1773707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1CB81632-7A1D-FAB5-04D3-DC7114BC2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615170" y="4382137"/>
              <a:ext cx="1687286" cy="1687286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D56CE55-CB7A-AC49-F96D-C1F3B2B243AC}"/>
                </a:ext>
              </a:extLst>
            </p:cNvPr>
            <p:cNvSpPr txBox="1"/>
            <p:nvPr/>
          </p:nvSpPr>
          <p:spPr>
            <a:xfrm>
              <a:off x="8615170" y="5648013"/>
              <a:ext cx="168728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900" dirty="0">
                  <a:hlinkClick r:id="rId3" tooltip="https://tr.wikipedia.org/wiki/YouTube_kanal%C4%B1"/>
                </a:rPr>
                <a:t>この写真</a:t>
              </a:r>
              <a:r>
                <a:rPr lang="ja-JP" altLang="en-US" sz="900" dirty="0"/>
                <a:t> の作成者 不明な作成者 は </a:t>
              </a:r>
              <a:r>
                <a:rPr lang="ja-JP" altLang="en-US" sz="900" dirty="0">
                  <a:hlinkClick r:id="rId4" tooltip="https://creativecommons.org/licenses/by-sa/3.0/"/>
                </a:rPr>
                <a:t>CC BY-SA</a:t>
              </a:r>
              <a:r>
                <a:rPr lang="ja-JP" altLang="en-US" sz="900" dirty="0"/>
                <a:t> のライセンスを許諾されています</a:t>
              </a:r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A86A34F1-A732-2A1C-539A-07473A2CA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1784702" y="4720050"/>
              <a:ext cx="1915886" cy="1077686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34EFD232-0508-C6AE-5517-6C23CFDBF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4776144" y="4570666"/>
              <a:ext cx="2772229" cy="1365670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9455D33-EA0C-A113-3F41-039C4AD89089}"/>
                </a:ext>
              </a:extLst>
            </p:cNvPr>
            <p:cNvSpPr txBox="1"/>
            <p:nvPr/>
          </p:nvSpPr>
          <p:spPr>
            <a:xfrm>
              <a:off x="4776145" y="5588123"/>
              <a:ext cx="2772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900">
                  <a:hlinkClick r:id="rId8" tooltip="https://theconversation.com/yes-google-has-a-new-logo-but-why-46976"/>
                </a:rPr>
                <a:t>この写真</a:t>
              </a:r>
              <a:r>
                <a:rPr lang="ja-JP" altLang="en-US" sz="900"/>
                <a:t> の作成者 不明な作成者 は </a:t>
              </a:r>
              <a:r>
                <a:rPr lang="ja-JP" altLang="en-US" sz="900">
                  <a:hlinkClick r:id="rId9" tooltip="https://creativecommons.org/licenses/by-nd/3.0/"/>
                </a:rPr>
                <a:t>CC BY-ND</a:t>
              </a:r>
              <a:r>
                <a:rPr lang="ja-JP" altLang="en-US" sz="900"/>
                <a:t> のライセンスを許諾されています</a:t>
              </a:r>
            </a:p>
          </p:txBody>
        </p:sp>
        <p:sp>
          <p:nvSpPr>
            <p:cNvPr id="12" name="矢印: 左右 11">
              <a:extLst>
                <a:ext uri="{FF2B5EF4-FFF2-40B4-BE49-F238E27FC236}">
                  <a16:creationId xmlns:a16="http://schemas.microsoft.com/office/drawing/2014/main" id="{B0D82E27-776B-A4E9-7A5E-3E10A4143113}"/>
                </a:ext>
              </a:extLst>
            </p:cNvPr>
            <p:cNvSpPr/>
            <p:nvPr/>
          </p:nvSpPr>
          <p:spPr>
            <a:xfrm>
              <a:off x="3944571" y="5197963"/>
              <a:ext cx="596348" cy="272068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矢印: 左右 12">
              <a:extLst>
                <a:ext uri="{FF2B5EF4-FFF2-40B4-BE49-F238E27FC236}">
                  <a16:creationId xmlns:a16="http://schemas.microsoft.com/office/drawing/2014/main" id="{D507D961-C0D8-99EE-3E6A-A761940076F3}"/>
                </a:ext>
              </a:extLst>
            </p:cNvPr>
            <p:cNvSpPr/>
            <p:nvPr/>
          </p:nvSpPr>
          <p:spPr>
            <a:xfrm>
              <a:off x="7783597" y="5197963"/>
              <a:ext cx="596348" cy="301527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8DBC4C41-3DAE-2450-4E51-DF0D2F4C4098}"/>
                </a:ext>
              </a:extLst>
            </p:cNvPr>
            <p:cNvSpPr txBox="1"/>
            <p:nvPr/>
          </p:nvSpPr>
          <p:spPr>
            <a:xfrm>
              <a:off x="2057013" y="4382137"/>
              <a:ext cx="1371264" cy="436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記録する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BB48F2D5-683A-385C-4ED3-F59F0DC0DA4D}"/>
                </a:ext>
              </a:extLst>
            </p:cNvPr>
            <p:cNvSpPr txBox="1"/>
            <p:nvPr/>
          </p:nvSpPr>
          <p:spPr>
            <a:xfrm>
              <a:off x="5475935" y="4397132"/>
              <a:ext cx="1135287" cy="436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調べる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E8F4C612-526A-F68E-149A-6925F5BB9CA0}"/>
                </a:ext>
              </a:extLst>
            </p:cNvPr>
            <p:cNvSpPr txBox="1"/>
            <p:nvPr/>
          </p:nvSpPr>
          <p:spPr>
            <a:xfrm>
              <a:off x="8745333" y="4397132"/>
              <a:ext cx="1426960" cy="436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見て学ぶ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721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139A0-A426-C83F-ACD1-A7C4F63D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背景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、ターゲット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3A94B4C1-4D4F-729B-2DE8-EE5333187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07052"/>
          </a:xfrm>
        </p:spPr>
        <p:txBody>
          <a:bodyPr>
            <a:normAutofit lnSpcReduction="10000"/>
          </a:bodyPr>
          <a:lstStyle/>
          <a:p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背景</a:t>
            </a: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buNone/>
            </a:pPr>
            <a:r>
              <a:rPr kumimoji="1"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トレーニングが趣味</a:t>
            </a:r>
            <a:endParaRPr kumimoji="1" lang="en-US" altLang="ja-JP" sz="1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buNone/>
            </a:pPr>
            <a:r>
              <a:rPr kumimoji="1"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↓</a:t>
            </a:r>
            <a:endParaRPr kumimoji="1" lang="en-US" altLang="ja-JP" sz="1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buNone/>
            </a:pPr>
            <a:r>
              <a:rPr kumimoji="1"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しっくりくるアプリがない</a:t>
            </a:r>
            <a:r>
              <a:rPr kumimoji="1"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</a:p>
          <a:p>
            <a:pPr marL="0" indent="0" algn="ctr">
              <a:buNone/>
            </a:pPr>
            <a:r>
              <a:rPr kumimoji="1"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↓</a:t>
            </a:r>
            <a:endParaRPr kumimoji="1" lang="en-US" altLang="ja-JP" sz="1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buNone/>
            </a:pPr>
            <a:r>
              <a:rPr kumimoji="1"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自分で作ろう！</a:t>
            </a:r>
            <a:endParaRPr kumimoji="1" lang="en-US" altLang="ja-JP" sz="1800" dirty="0">
              <a:solidFill>
                <a:schemeClr val="tx1"/>
              </a:solidFill>
              <a:latin typeface="+mn-ea"/>
            </a:endParaRPr>
          </a:p>
          <a:p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ターゲット</a:t>
            </a: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めんどくさがりな人</a:t>
            </a: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トレーニングに少し慣れてきた人</a:t>
            </a: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私</a:t>
            </a:r>
          </a:p>
        </p:txBody>
      </p:sp>
    </p:spTree>
    <p:extLst>
      <p:ext uri="{BB962C8B-B14F-4D97-AF65-F5344CB8AC3E}">
        <p14:creationId xmlns:p14="http://schemas.microsoft.com/office/powerpoint/2010/main" val="40662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41B205-E953-5BAE-0787-68434C80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Training_management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機能紹介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9D0EA7-7240-A177-CC0A-BA86A4CEA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実演デモをご覧ください。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466208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52B53-1019-EFF4-83D6-E97F28C2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不足機能や今後のシステム展望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B8A3C5-3624-FDB9-3A20-76ED738FC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不足機能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週間グラフ</a:t>
            </a:r>
            <a:endParaRPr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個人目標の設定</a:t>
            </a:r>
            <a:endParaRPr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身長や年齢などを利用した精度の高い計算</a:t>
            </a:r>
            <a:endParaRPr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挙動の安定性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デザインのブラッシュアップ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コードの可読性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165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2D2CD7-C9AB-47BB-CAB7-34B221BA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今回の開発を通じての感想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BC767C-CAC0-EB9F-CFA2-15C24696D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反省点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自身の発想と技術力の乖離</a:t>
            </a:r>
            <a:endParaRPr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計画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性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、柔軟性、対応力　　</a:t>
            </a:r>
            <a:endParaRPr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得た知見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日々技術や手法を学ぶことの重要性</a:t>
            </a:r>
            <a:endParaRPr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自分のできることを正しく認識する</a:t>
            </a:r>
            <a:endParaRPr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C9E5815B-D84C-4BFC-FF9A-83CF7CD0BFD7}"/>
              </a:ext>
            </a:extLst>
          </p:cNvPr>
          <p:cNvSpPr/>
          <p:nvPr/>
        </p:nvSpPr>
        <p:spPr>
          <a:xfrm>
            <a:off x="5368635" y="3092838"/>
            <a:ext cx="1454727" cy="590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21C1E8-F061-EB93-2E42-806FFE2AE777}"/>
              </a:ext>
            </a:extLst>
          </p:cNvPr>
          <p:cNvSpPr txBox="1"/>
          <p:nvPr/>
        </p:nvSpPr>
        <p:spPr>
          <a:xfrm>
            <a:off x="7565973" y="2914668"/>
            <a:ext cx="404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スケジュールの遅れ</a:t>
            </a:r>
            <a:endParaRPr kumimoji="1" lang="en-US" altLang="ja-JP" sz="24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C79609D-1BCC-BA6A-6331-1B7BD3526DE3}"/>
              </a:ext>
            </a:extLst>
          </p:cNvPr>
          <p:cNvSpPr txBox="1"/>
          <p:nvPr/>
        </p:nvSpPr>
        <p:spPr>
          <a:xfrm>
            <a:off x="8272555" y="3399988"/>
            <a:ext cx="2631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機能の充実度不足</a:t>
            </a:r>
            <a:endParaRPr kumimoji="1" lang="en-US" altLang="ja-JP" sz="24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31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配当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TM03457464[[fn=配当]]</Template>
  <TotalTime>542</TotalTime>
  <Words>241</Words>
  <Application>Microsoft Office PowerPoint</Application>
  <PresentationFormat>ワイド画面</PresentationFormat>
  <Paragraphs>52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HGｺﾞｼｯｸE</vt:lpstr>
      <vt:lpstr>メイリオ</vt:lpstr>
      <vt:lpstr>Gill Sans MT</vt:lpstr>
      <vt:lpstr>Wingdings 2</vt:lpstr>
      <vt:lpstr>配当</vt:lpstr>
      <vt:lpstr>Php自作　成果物発表</vt:lpstr>
      <vt:lpstr>序論</vt:lpstr>
      <vt:lpstr>概要</vt:lpstr>
      <vt:lpstr>背景、ターゲット</vt:lpstr>
      <vt:lpstr>Training_management 機能紹介</vt:lpstr>
      <vt:lpstr>不足機能や今後のシステム展望</vt:lpstr>
      <vt:lpstr>今回の開発を通じての感想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Php自作　成果物発表</dc:title>
  <dc:creator>どう らく</dc:creator>
  <cp:lastModifiedBy>どう らく</cp:lastModifiedBy>
  <cp:revision>27</cp:revision>
  <dcterms:created xsi:type="dcterms:W3CDTF">2022-07-05T09:17:00Z</dcterms:created>
  <dcterms:modified xsi:type="dcterms:W3CDTF">2022-07-07T04:56:45Z</dcterms:modified>
</cp:coreProperties>
</file>