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872C-5EA7-4E52-9E29-E8C6F70E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2D6EA-3B8A-4E8F-9215-FDF004FD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53B1E-B444-41A7-BD61-61260A9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96E5B-512B-4886-A41A-7A554C15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879C4-9DAE-496E-AC8A-13239AA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E8A4-2714-401D-9D33-EC39EECF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3A23-489C-419E-BB82-F2BDE62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1C06F-E842-4D3C-B668-07440A1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215FB-36CA-4BB6-A1BB-D049D855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3B84B-5523-4549-ADAE-EED4924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D857BB-626D-4719-9A50-6C328122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AF574-D7A7-45AC-A248-7A90678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9F56E-7F55-4F63-A071-89635A2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2B35A-F5FF-4D9E-B699-E41BD330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F9173-5BBF-4AA6-9A74-96330B2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9883-ABFF-44E5-AED7-05351A11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90FE7-DAFC-48AA-8555-7B0BB28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19E9-9B5C-4AF6-91E0-67BE7CB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97532-D379-4568-964C-D6533170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4C26E-CFD7-4988-B5D1-BFBBD3D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6816-319F-4442-A4B9-B551AC6C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D8152-E3D2-476D-BDB7-F2EA0E73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D1E2-293A-4FA6-B06C-144899D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2EC3-49B6-4EC6-89C9-3F29B78B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445B3-11F9-4268-8B44-3162C7AC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9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2F06-A80F-4D0C-8A93-26B5FF09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47AF7-5C2B-4638-B26C-D9B67342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8ADE7-7178-43E3-87A1-35E9A616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3434-B42E-4A87-B2A1-5491B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BDE4-2C3D-4304-8AFA-6C92A23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25C0-8F35-4F26-921D-5C64014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F181-4B5B-4425-A11E-1795379A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068BC-C730-4ECD-805B-5AC61BC5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D358D-7DCA-459F-B281-B67B2696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E552D4-98B9-4465-9423-E69843419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AE5F5-CBC2-4F7B-9F51-6FE9E1EE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1DDD4-B9AA-48DF-A8AA-7809720B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C529-806F-4D02-8033-CA57B8E3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6CCCC-9F42-40CD-843E-C0F3C7DD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628C-9ECD-442F-96E0-7A68D5B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AABA0-A261-47B8-968B-3E1643C7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2775F-ED17-4E38-AD12-56831135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EEDE-DC00-4878-AB68-EA3D40E1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FA046-4C74-47DA-89E0-E524DE2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1D9D7-2A3C-43F4-BFE7-7EA7FDEB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5E6F8-D27D-4994-9A9D-101FD21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5A6F-6438-41E7-99FD-9976F71B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5ED3F-6805-405A-8530-5C428725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ADC56-5E43-46D0-B959-BAF86FD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31918-1508-4EF8-8EDF-EED4B9C1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60EC3-A553-4EE3-B63B-FC732AD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02DC3-D67B-4360-A519-0D36A8B8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993E-4790-42B0-8027-1BA5C677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32A75-23A4-4C7F-880C-E55A6BF2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55A43-3BC7-49C9-BABC-F5A631FB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0B313-447C-49A8-97D3-4119C6B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FF357-C810-418D-AD9E-20616B65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B3CDD-406E-4EEB-BF69-3E4BF265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D89390-5E21-4EC3-A48F-3CAD4B3C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50EE1-2755-4C6F-85FE-4091D5C0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0CA7E-701C-4350-8F00-BD4A2B960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AE91-15BC-4ADA-8083-C8557B13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518CB-44D5-4E85-A909-BA5658E80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2240-9D5C-40A1-B4B2-F727BF676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211FF-2351-4A0C-BCEC-FC6D5929B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F0687F-0F13-48AD-88A3-52174495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837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771970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1934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96396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015374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4460547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0017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62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892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431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4225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153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4774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69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도훈</dc:creator>
  <cp:lastModifiedBy>김 도훈</cp:lastModifiedBy>
  <cp:revision>7</cp:revision>
  <dcterms:created xsi:type="dcterms:W3CDTF">2020-07-12T11:03:10Z</dcterms:created>
  <dcterms:modified xsi:type="dcterms:W3CDTF">2020-07-12T11:52:55Z</dcterms:modified>
</cp:coreProperties>
</file>