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849409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849409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930227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930227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2930227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2930227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ccfd86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ccfd8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930227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930227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c6e654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c6e654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293022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293022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930227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930227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930227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930227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ccfd8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2ccfd8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c8385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c8385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c849409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c849409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c84940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c84940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sDCQc5boqEwrzDfS-B9kcHaV-Ynd2djL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DJ KL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Xu, Jivesh Jain, Koen Lin, Louis Jimenez-Hernandez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Scoring </a:t>
            </a:r>
            <a:r>
              <a:rPr lang="en"/>
              <a:t>rule set</a:t>
            </a:r>
            <a:r>
              <a:rPr lang="en"/>
              <a:t> needs to be augmented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Endgame condition needs to be changed.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482888"/>
            <a:ext cx="57626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For Collision Detection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9602"/>
            <a:ext cx="7523311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25250"/>
            <a:ext cx="6456450" cy="2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75525" y="1304875"/>
            <a:ext cx="85206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VGA Display is functional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Buttons function to control our players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Paddles move with player 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Ball and borders collide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 paddles have bounded movement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72925" y="92552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Scoring Mechanism not operational yet.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over conditions are still the original(Need to implement new ruleset)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Ball and paddles do not have </a:t>
            </a:r>
            <a:r>
              <a:rPr lang="en"/>
              <a:t>collision</a:t>
            </a:r>
            <a:r>
              <a:rPr lang="en"/>
              <a:t>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Paddle movement bounding is glitchy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Paddle wraps to other side of screen before stopping</a:t>
            </a:r>
            <a:endParaRPr sz="1800"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50488" y="35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14806" l="0" r="0" t="0"/>
          <a:stretch/>
        </p:blipFill>
        <p:spPr>
          <a:xfrm>
            <a:off x="2602875" y="2639675"/>
            <a:ext cx="3745874" cy="23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Add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249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Lives counter on Seven Segment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Trigger game over once a player runs out of 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Keyboard functionality - Closer to Air Hockey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WASD for </a:t>
            </a:r>
            <a:r>
              <a:rPr lang="en"/>
              <a:t>player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Arrow keys for player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Increasing speed of the ball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ball 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900" y="2444425"/>
            <a:ext cx="3965400" cy="24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Project title, project members – this should be a single slide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2. Goal/Motivation –what you are doing and why. This slide should include 1 concrete example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of how someone could actually use your design in real life.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3. Short Functionality – one slide max recapping what you are doing. What was your design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supposed to do?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4. Short Specification – one slide max recapping the specification of the design. What were the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requirements? Constraints?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5. Detailed Block Diagrams – provide the real block diagrams for your design.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6. Code Snippet – provide 1 or 2 of your best code snippets and discuss. What was unique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about it? Challenging? Innovative?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7. Successes – discuss how your project was successful and why.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8. Failures – discuss how your project did not work out as you planned. Provide examples of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785"/>
              <a:t>what you would do differently.</a:t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4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was to adapt the One Player Pong project from 2020 and expand upon it to be a more traditional Two Player Pong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chose to do this project because making a video game was something that is fun for us to work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 life usage: Emulate playing Pong using our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726" y="1328600"/>
            <a:ext cx="3703150" cy="230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fully playable two player game of Pong with modified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Lives system instead of normal score system</a:t>
            </a:r>
            <a:endParaRPr/>
          </a:p>
        </p:txBody>
      </p:sp>
      <p:pic>
        <p:nvPicPr>
          <p:cNvPr id="80" name="Google Shape;80;p16" title="PXL_20231206_161032909~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875" y="1894200"/>
            <a:ext cx="4572000" cy="3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to output onto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two separate user inputs and display their 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 and ball movement and collision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Lives and game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Constraints: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- FPGA is not very strong </a:t>
            </a:r>
            <a:r>
              <a:rPr lang="en"/>
              <a:t>which</a:t>
            </a:r>
            <a:r>
              <a:rPr lang="en"/>
              <a:t> limited us to a simpler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I/O - Board lacks a good interface for two players to interact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Screen Size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Specifications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Display:</a:t>
            </a:r>
            <a:r>
              <a:rPr lang="en"/>
              <a:t> </a:t>
            </a:r>
            <a:r>
              <a:rPr lang="en"/>
              <a:t>Utilizing the VGA output on the FPGA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Two sets of buttons on board or keyboard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Lives:</a:t>
            </a:r>
            <a:r>
              <a:rPr lang="en"/>
              <a:t> 7-segment display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Collisions:</a:t>
            </a:r>
            <a:r>
              <a:rPr lang="en"/>
              <a:t> Match X and Y positions of paddle, ball, and borders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Game Conditions:</a:t>
            </a:r>
            <a:r>
              <a:rPr lang="en"/>
              <a:t> Game top level keeping track of lives and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88" y="1072150"/>
            <a:ext cx="55108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38" y="1172375"/>
            <a:ext cx="65055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42" y="29150"/>
            <a:ext cx="89503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2264300" y="2101350"/>
            <a:ext cx="7046700" cy="641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