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87"/>
  </p:normalViewPr>
  <p:slideViewPr>
    <p:cSldViewPr snapToGrid="0">
      <p:cViewPr varScale="1">
        <p:scale>
          <a:sx n="120" d="100"/>
          <a:sy n="120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123dd/KPM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</a:t>
            </a:r>
            <a:r>
              <a:rPr lang="en-GB" b="0" dirty="0" err="1"/>
              <a:t>ly</a:t>
            </a:r>
            <a:r>
              <a:rPr b="0" dirty="0"/>
              <a:t>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hlinkClick r:id="rId2"/>
              </a:rPr>
              <a:t>https://github.com/d123dd/KPMG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</a:t>
            </a:r>
            <a:r>
              <a:rPr lang="en-GB" b="0" dirty="0"/>
              <a:t>d</a:t>
            </a:r>
            <a:r>
              <a:rPr b="0" dirty="0"/>
              <a:t>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30C36-B17D-414D-BAF1-4423EC7E6DC8}"/>
              </a:ext>
            </a:extLst>
          </p:cNvPr>
          <p:cNvSpPr txBox="1"/>
          <p:nvPr/>
        </p:nvSpPr>
        <p:spPr>
          <a:xfrm>
            <a:off x="2466753" y="1786270"/>
            <a:ext cx="9239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647</Words>
  <Application>Microsoft Macintosh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Dushyantha Ganganalu Ravi</cp:lastModifiedBy>
  <cp:revision>8</cp:revision>
  <dcterms:modified xsi:type="dcterms:W3CDTF">2020-05-29T06:04:29Z</dcterms:modified>
</cp:coreProperties>
</file>