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793" r:id="rId2"/>
  </p:sldMasterIdLst>
  <p:notesMasterIdLst>
    <p:notesMasterId r:id="rId12"/>
  </p:notesMasterIdLst>
  <p:sldIdLst>
    <p:sldId id="256" r:id="rId3"/>
    <p:sldId id="298" r:id="rId4"/>
    <p:sldId id="299" r:id="rId5"/>
    <p:sldId id="300" r:id="rId6"/>
    <p:sldId id="301" r:id="rId7"/>
    <p:sldId id="302" r:id="rId8"/>
    <p:sldId id="303" r:id="rId9"/>
    <p:sldId id="306" r:id="rId10"/>
    <p:sldId id="307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A06"/>
    <a:srgbClr val="F7D509"/>
    <a:srgbClr val="FFC819"/>
    <a:srgbClr val="FA7800"/>
    <a:srgbClr val="FFFFFB"/>
    <a:srgbClr val="3A4187"/>
    <a:srgbClr val="E26C00"/>
    <a:srgbClr val="8C3DBD"/>
    <a:srgbClr val="E97A18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6500" autoAdjust="0"/>
  </p:normalViewPr>
  <p:slideViewPr>
    <p:cSldViewPr snapToObjects="1">
      <p:cViewPr>
        <p:scale>
          <a:sx n="160" d="100"/>
          <a:sy n="160" d="100"/>
        </p:scale>
        <p:origin x="80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B89D7-2EEE-427E-BC0B-D23F52605E90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D87D2-18BC-4E5A-BBDE-A8E52051B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78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D87D2-18BC-4E5A-BBDE-A8E52051B48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05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D87D2-18BC-4E5A-BBDE-A8E52051B48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19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pon威朋_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71574" y="2334817"/>
            <a:ext cx="7772400" cy="644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800" b="1" kern="1200" dirty="0">
                <a:solidFill>
                  <a:srgbClr val="FFFFFB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71577" y="3044429"/>
            <a:ext cx="7772401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33" name="椭圆 20"/>
          <p:cNvSpPr/>
          <p:nvPr userDrawn="1"/>
        </p:nvSpPr>
        <p:spPr>
          <a:xfrm flipH="1">
            <a:off x="451278" y="363151"/>
            <a:ext cx="1734671" cy="1734671"/>
          </a:xfrm>
          <a:prstGeom prst="ellipse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1200">
              <a:latin typeface="HelveticaNeueLT Pro 67 MdCn" pitchFamily="34" charset="0"/>
            </a:endParaRPr>
          </a:p>
        </p:txBody>
      </p:sp>
      <p:grpSp>
        <p:nvGrpSpPr>
          <p:cNvPr id="34" name="群組 33"/>
          <p:cNvGrpSpPr/>
          <p:nvPr userDrawn="1"/>
        </p:nvGrpSpPr>
        <p:grpSpPr>
          <a:xfrm>
            <a:off x="0" y="2175208"/>
            <a:ext cx="530080" cy="576230"/>
            <a:chOff x="211976" y="2838218"/>
            <a:chExt cx="695236" cy="755765"/>
          </a:xfrm>
        </p:grpSpPr>
        <p:cxnSp>
          <p:nvCxnSpPr>
            <p:cNvPr id="35" name="直接连接符 4"/>
            <p:cNvCxnSpPr/>
            <p:nvPr userDrawn="1"/>
          </p:nvCxnSpPr>
          <p:spPr>
            <a:xfrm flipV="1">
              <a:off x="211976" y="2878645"/>
              <a:ext cx="653364" cy="715338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10"/>
            <p:cNvSpPr/>
            <p:nvPr userDrawn="1"/>
          </p:nvSpPr>
          <p:spPr>
            <a:xfrm rot="10800000">
              <a:off x="801495" y="2838218"/>
              <a:ext cx="105717" cy="105717"/>
            </a:xfrm>
            <a:prstGeom prst="ellipse">
              <a:avLst/>
            </a:prstGeom>
            <a:solidFill>
              <a:srgbClr val="FFC819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cxnSp>
        <p:nvCxnSpPr>
          <p:cNvPr id="37" name="直接连接符 4"/>
          <p:cNvCxnSpPr>
            <a:endCxn id="38" idx="3"/>
          </p:cNvCxnSpPr>
          <p:nvPr userDrawn="1"/>
        </p:nvCxnSpPr>
        <p:spPr>
          <a:xfrm flipH="1">
            <a:off x="2352428" y="0"/>
            <a:ext cx="792147" cy="895151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10"/>
          <p:cNvSpPr/>
          <p:nvPr userDrawn="1"/>
        </p:nvSpPr>
        <p:spPr>
          <a:xfrm>
            <a:off x="2340369" y="824865"/>
            <a:ext cx="82344" cy="82344"/>
          </a:xfrm>
          <a:prstGeom prst="ellipse">
            <a:avLst/>
          </a:prstGeom>
          <a:solidFill>
            <a:srgbClr val="3A4187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39" name="群組 38"/>
          <p:cNvGrpSpPr/>
          <p:nvPr userDrawn="1"/>
        </p:nvGrpSpPr>
        <p:grpSpPr>
          <a:xfrm>
            <a:off x="2326645" y="6062"/>
            <a:ext cx="469463" cy="514959"/>
            <a:chOff x="3051555" y="-8458"/>
            <a:chExt cx="615733" cy="675404"/>
          </a:xfrm>
        </p:grpSpPr>
        <p:cxnSp>
          <p:nvCxnSpPr>
            <p:cNvPr id="40" name="直接连接符 4"/>
            <p:cNvCxnSpPr/>
            <p:nvPr userDrawn="1"/>
          </p:nvCxnSpPr>
          <p:spPr>
            <a:xfrm flipH="1">
              <a:off x="3069202" y="-8458"/>
              <a:ext cx="598086" cy="666846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10"/>
            <p:cNvSpPr/>
            <p:nvPr userDrawn="1"/>
          </p:nvSpPr>
          <p:spPr>
            <a:xfrm rot="10800000">
              <a:off x="3051555" y="594946"/>
              <a:ext cx="72000" cy="72000"/>
            </a:xfrm>
            <a:prstGeom prst="ellipse">
              <a:avLst/>
            </a:prstGeom>
            <a:solidFill>
              <a:srgbClr val="FFC819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pic>
        <p:nvPicPr>
          <p:cNvPr id="17" name="Picture 2" descr="C:\Users\vickie.chuang\Desktop\單張圖檔\Vpon威朋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96" y="1088725"/>
            <a:ext cx="1475234" cy="34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256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威朋_內頁_7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2"/>
          <p:cNvSpPr>
            <a:spLocks noGrp="1"/>
          </p:cNvSpPr>
          <p:nvPr userDrawn="1">
            <p:ph type="subTitle" idx="1"/>
          </p:nvPr>
        </p:nvSpPr>
        <p:spPr>
          <a:xfrm>
            <a:off x="177795" y="627534"/>
            <a:ext cx="7018874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 userDrawn="1">
            <p:ph type="ctrTitle"/>
          </p:nvPr>
        </p:nvSpPr>
        <p:spPr>
          <a:xfrm>
            <a:off x="177797" y="36220"/>
            <a:ext cx="7018873" cy="537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000" b="1" kern="1200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026" name="Picture 2" descr="C:\Users\vickie.chuang\Desktop\名片_確認完稿版 - 複製-05-0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2" t="96235" r="680" b="2838"/>
          <a:stretch/>
        </p:blipFill>
        <p:spPr bwMode="auto">
          <a:xfrm>
            <a:off x="0" y="5074191"/>
            <a:ext cx="9144000" cy="6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版面配置區 2"/>
          <p:cNvSpPr>
            <a:spLocks noGrp="1"/>
          </p:cNvSpPr>
          <p:nvPr>
            <p:ph idx="10"/>
          </p:nvPr>
        </p:nvSpPr>
        <p:spPr>
          <a:xfrm>
            <a:off x="179512" y="1059582"/>
            <a:ext cx="8712968" cy="394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2pPr>
            <a:lvl3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grpSp>
        <p:nvGrpSpPr>
          <p:cNvPr id="14" name="群組 13"/>
          <p:cNvGrpSpPr/>
          <p:nvPr userDrawn="1"/>
        </p:nvGrpSpPr>
        <p:grpSpPr>
          <a:xfrm>
            <a:off x="7505362" y="0"/>
            <a:ext cx="200215" cy="219258"/>
            <a:chOff x="7505362" y="0"/>
            <a:chExt cx="200215" cy="219258"/>
          </a:xfrm>
        </p:grpSpPr>
        <p:cxnSp>
          <p:nvCxnSpPr>
            <p:cNvPr id="16" name="直接连接符 4"/>
            <p:cNvCxnSpPr/>
            <p:nvPr userDrawn="1"/>
          </p:nvCxnSpPr>
          <p:spPr>
            <a:xfrm flipH="1">
              <a:off x="7526962" y="0"/>
              <a:ext cx="178615" cy="1940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椭圆 10"/>
            <p:cNvSpPr/>
            <p:nvPr userDrawn="1"/>
          </p:nvSpPr>
          <p:spPr>
            <a:xfrm>
              <a:off x="7505362" y="176058"/>
              <a:ext cx="43200" cy="43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群組 21"/>
          <p:cNvGrpSpPr/>
          <p:nvPr userDrawn="1"/>
        </p:nvGrpSpPr>
        <p:grpSpPr>
          <a:xfrm>
            <a:off x="8974249" y="393126"/>
            <a:ext cx="169752" cy="165292"/>
            <a:chOff x="8974249" y="393126"/>
            <a:chExt cx="169752" cy="165292"/>
          </a:xfrm>
        </p:grpSpPr>
        <p:cxnSp>
          <p:nvCxnSpPr>
            <p:cNvPr id="23" name="直接连接符 4"/>
            <p:cNvCxnSpPr>
              <a:endCxn id="24" idx="7"/>
            </p:cNvCxnSpPr>
            <p:nvPr userDrawn="1"/>
          </p:nvCxnSpPr>
          <p:spPr>
            <a:xfrm flipH="1">
              <a:off x="9011123" y="393126"/>
              <a:ext cx="132878" cy="12841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椭圆 10"/>
            <p:cNvSpPr/>
            <p:nvPr userDrawn="1"/>
          </p:nvSpPr>
          <p:spPr>
            <a:xfrm>
              <a:off x="8974249" y="515218"/>
              <a:ext cx="43200" cy="43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Picture 2" descr="C:\Users\vickie.chuang\Desktop\單張圖檔\Vpon威朋_全白色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00" y="223200"/>
            <a:ext cx="1256400" cy="29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7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威朋_內頁_8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2"/>
          <p:cNvSpPr>
            <a:spLocks noGrp="1"/>
          </p:cNvSpPr>
          <p:nvPr userDrawn="1">
            <p:ph type="subTitle" idx="1"/>
          </p:nvPr>
        </p:nvSpPr>
        <p:spPr>
          <a:xfrm>
            <a:off x="177795" y="627534"/>
            <a:ext cx="7018874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 userDrawn="1">
            <p:ph type="ctrTitle"/>
          </p:nvPr>
        </p:nvSpPr>
        <p:spPr>
          <a:xfrm>
            <a:off x="177797" y="36220"/>
            <a:ext cx="7018873" cy="537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000" b="1" kern="1200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4" name="文字版面配置區 2"/>
          <p:cNvSpPr>
            <a:spLocks noGrp="1"/>
          </p:cNvSpPr>
          <p:nvPr>
            <p:ph idx="10"/>
          </p:nvPr>
        </p:nvSpPr>
        <p:spPr>
          <a:xfrm>
            <a:off x="179512" y="1059581"/>
            <a:ext cx="8712968" cy="38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2pPr>
            <a:lvl3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grpSp>
        <p:nvGrpSpPr>
          <p:cNvPr id="2" name="群組 1"/>
          <p:cNvGrpSpPr/>
          <p:nvPr userDrawn="1"/>
        </p:nvGrpSpPr>
        <p:grpSpPr>
          <a:xfrm>
            <a:off x="7400815" y="4659982"/>
            <a:ext cx="1743185" cy="483518"/>
            <a:chOff x="7400815" y="4659982"/>
            <a:chExt cx="1743185" cy="483518"/>
          </a:xfrm>
        </p:grpSpPr>
        <p:pic>
          <p:nvPicPr>
            <p:cNvPr id="16" name="Picture 2" descr="C:\Users\vickie.chuang\Desktop\單張圖檔\Vpon威朋_全白色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600" y="4669200"/>
              <a:ext cx="1256400" cy="298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群組 16"/>
            <p:cNvGrpSpPr/>
            <p:nvPr userDrawn="1"/>
          </p:nvGrpSpPr>
          <p:grpSpPr>
            <a:xfrm>
              <a:off x="8947923" y="4659982"/>
              <a:ext cx="196077" cy="188829"/>
              <a:chOff x="8942601" y="6301414"/>
              <a:chExt cx="196077" cy="188829"/>
            </a:xfrm>
          </p:grpSpPr>
          <p:cxnSp>
            <p:nvCxnSpPr>
              <p:cNvPr id="19" name="直接连接符 4"/>
              <p:cNvCxnSpPr/>
              <p:nvPr userDrawn="1"/>
            </p:nvCxnSpPr>
            <p:spPr>
              <a:xfrm rot="5400000" flipH="1">
                <a:off x="8950403" y="6301969"/>
                <a:ext cx="180473" cy="196076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" name="椭圆 10"/>
              <p:cNvSpPr/>
              <p:nvPr userDrawn="1"/>
            </p:nvSpPr>
            <p:spPr>
              <a:xfrm>
                <a:off x="8942601" y="6301414"/>
                <a:ext cx="43200" cy="43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群組 20"/>
            <p:cNvGrpSpPr/>
            <p:nvPr userDrawn="1"/>
          </p:nvGrpSpPr>
          <p:grpSpPr>
            <a:xfrm>
              <a:off x="7400815" y="4941425"/>
              <a:ext cx="214857" cy="202075"/>
              <a:chOff x="7395493" y="6655925"/>
              <a:chExt cx="214857" cy="202075"/>
            </a:xfrm>
          </p:grpSpPr>
          <p:cxnSp>
            <p:nvCxnSpPr>
              <p:cNvPr id="22" name="直接连接符 4"/>
              <p:cNvCxnSpPr/>
              <p:nvPr userDrawn="1"/>
            </p:nvCxnSpPr>
            <p:spPr>
              <a:xfrm rot="5400000" flipH="1">
                <a:off x="7422075" y="6669724"/>
                <a:ext cx="180474" cy="196077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3" name="椭圆 10"/>
              <p:cNvSpPr/>
              <p:nvPr userDrawn="1"/>
            </p:nvSpPr>
            <p:spPr>
              <a:xfrm>
                <a:off x="7395493" y="6655925"/>
                <a:ext cx="43200" cy="43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83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pon威朋_封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71574" y="2334817"/>
            <a:ext cx="7772400" cy="64412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kumimoji="1" lang="zh-TW" altLang="en-US" sz="4800" b="1" kern="1200" dirty="0">
                <a:solidFill>
                  <a:srgbClr val="FFFFFB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7" name="椭圆 20"/>
          <p:cNvSpPr/>
          <p:nvPr userDrawn="1"/>
        </p:nvSpPr>
        <p:spPr>
          <a:xfrm flipH="1">
            <a:off x="451278" y="363151"/>
            <a:ext cx="1734671" cy="1734671"/>
          </a:xfrm>
          <a:prstGeom prst="ellipse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1200">
              <a:latin typeface="HelveticaNeueLT Pro 67 MdCn" pitchFamily="34" charset="0"/>
            </a:endParaRPr>
          </a:p>
        </p:txBody>
      </p:sp>
      <p:grpSp>
        <p:nvGrpSpPr>
          <p:cNvPr id="23" name="群組 22"/>
          <p:cNvGrpSpPr/>
          <p:nvPr userDrawn="1"/>
        </p:nvGrpSpPr>
        <p:grpSpPr>
          <a:xfrm>
            <a:off x="0" y="2175208"/>
            <a:ext cx="530080" cy="576230"/>
            <a:chOff x="211976" y="2838218"/>
            <a:chExt cx="695236" cy="755765"/>
          </a:xfrm>
        </p:grpSpPr>
        <p:cxnSp>
          <p:nvCxnSpPr>
            <p:cNvPr id="31" name="直接连接符 4"/>
            <p:cNvCxnSpPr/>
            <p:nvPr userDrawn="1"/>
          </p:nvCxnSpPr>
          <p:spPr>
            <a:xfrm flipV="1">
              <a:off x="211976" y="2878645"/>
              <a:ext cx="653364" cy="715338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10"/>
            <p:cNvSpPr/>
            <p:nvPr userDrawn="1"/>
          </p:nvSpPr>
          <p:spPr>
            <a:xfrm rot="10800000">
              <a:off x="801495" y="2838218"/>
              <a:ext cx="105717" cy="105717"/>
            </a:xfrm>
            <a:prstGeom prst="ellipse">
              <a:avLst/>
            </a:prstGeom>
            <a:solidFill>
              <a:srgbClr val="FFC819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cxnSp>
        <p:nvCxnSpPr>
          <p:cNvPr id="24" name="直接连接符 4"/>
          <p:cNvCxnSpPr>
            <a:endCxn id="25" idx="3"/>
          </p:cNvCxnSpPr>
          <p:nvPr userDrawn="1"/>
        </p:nvCxnSpPr>
        <p:spPr>
          <a:xfrm flipH="1">
            <a:off x="2352428" y="0"/>
            <a:ext cx="792147" cy="895151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10"/>
          <p:cNvSpPr/>
          <p:nvPr userDrawn="1"/>
        </p:nvSpPr>
        <p:spPr>
          <a:xfrm>
            <a:off x="2340369" y="824865"/>
            <a:ext cx="82344" cy="82344"/>
          </a:xfrm>
          <a:prstGeom prst="ellipse">
            <a:avLst/>
          </a:prstGeom>
          <a:solidFill>
            <a:srgbClr val="3A4187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26" name="群組 25"/>
          <p:cNvGrpSpPr/>
          <p:nvPr userDrawn="1"/>
        </p:nvGrpSpPr>
        <p:grpSpPr>
          <a:xfrm>
            <a:off x="2326645" y="6062"/>
            <a:ext cx="469463" cy="514959"/>
            <a:chOff x="3051555" y="-8458"/>
            <a:chExt cx="615733" cy="675404"/>
          </a:xfrm>
        </p:grpSpPr>
        <p:cxnSp>
          <p:nvCxnSpPr>
            <p:cNvPr id="29" name="直接连接符 4"/>
            <p:cNvCxnSpPr/>
            <p:nvPr userDrawn="1"/>
          </p:nvCxnSpPr>
          <p:spPr>
            <a:xfrm flipH="1">
              <a:off x="3069202" y="-8458"/>
              <a:ext cx="598086" cy="666846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10"/>
            <p:cNvSpPr/>
            <p:nvPr userDrawn="1"/>
          </p:nvSpPr>
          <p:spPr>
            <a:xfrm rot="10800000">
              <a:off x="3051555" y="594946"/>
              <a:ext cx="72000" cy="72000"/>
            </a:xfrm>
            <a:prstGeom prst="ellipse">
              <a:avLst/>
            </a:prstGeom>
            <a:solidFill>
              <a:srgbClr val="FFC819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pic>
        <p:nvPicPr>
          <p:cNvPr id="14" name="Picture 2" descr="C:\Users\vickie.chuang\Desktop\單張圖檔\Vpon威朋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96" y="1088725"/>
            <a:ext cx="1475234" cy="34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188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pon_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71574" y="2334817"/>
            <a:ext cx="7772400" cy="644129"/>
          </a:xfr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800" b="1" kern="1200" dirty="0">
                <a:solidFill>
                  <a:srgbClr val="FFFFFB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71577" y="3044429"/>
            <a:ext cx="7772401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7" name="椭圆 20"/>
          <p:cNvSpPr/>
          <p:nvPr userDrawn="1"/>
        </p:nvSpPr>
        <p:spPr>
          <a:xfrm flipH="1">
            <a:off x="451278" y="363151"/>
            <a:ext cx="1734671" cy="1734671"/>
          </a:xfrm>
          <a:prstGeom prst="ellipse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1200">
              <a:latin typeface="HelveticaNeueLT Pro 67 MdCn" pitchFamily="34" charset="0"/>
            </a:endParaRPr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0" y="2175208"/>
            <a:ext cx="530080" cy="576230"/>
            <a:chOff x="211976" y="2838218"/>
            <a:chExt cx="695236" cy="755765"/>
          </a:xfrm>
        </p:grpSpPr>
        <p:cxnSp>
          <p:nvCxnSpPr>
            <p:cNvPr id="33" name="直接连接符 4"/>
            <p:cNvCxnSpPr/>
            <p:nvPr userDrawn="1"/>
          </p:nvCxnSpPr>
          <p:spPr>
            <a:xfrm flipV="1">
              <a:off x="211976" y="2878645"/>
              <a:ext cx="653364" cy="715338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10"/>
            <p:cNvSpPr/>
            <p:nvPr userDrawn="1"/>
          </p:nvSpPr>
          <p:spPr>
            <a:xfrm rot="10800000">
              <a:off x="801495" y="2838218"/>
              <a:ext cx="105717" cy="105717"/>
            </a:xfrm>
            <a:prstGeom prst="ellipse">
              <a:avLst/>
            </a:prstGeom>
            <a:solidFill>
              <a:srgbClr val="FFC819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grpSp>
        <p:nvGrpSpPr>
          <p:cNvPr id="6" name="群組 5"/>
          <p:cNvGrpSpPr/>
          <p:nvPr userDrawn="1"/>
        </p:nvGrpSpPr>
        <p:grpSpPr>
          <a:xfrm>
            <a:off x="2340369" y="0"/>
            <a:ext cx="804206" cy="907209"/>
            <a:chOff x="2340369" y="0"/>
            <a:chExt cx="804206" cy="907209"/>
          </a:xfrm>
        </p:grpSpPr>
        <p:cxnSp>
          <p:nvCxnSpPr>
            <p:cNvPr id="19" name="直接连接符 4"/>
            <p:cNvCxnSpPr>
              <a:endCxn id="20" idx="3"/>
            </p:cNvCxnSpPr>
            <p:nvPr userDrawn="1"/>
          </p:nvCxnSpPr>
          <p:spPr>
            <a:xfrm flipH="1">
              <a:off x="2352428" y="0"/>
              <a:ext cx="792147" cy="895151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0"/>
            <p:cNvSpPr/>
            <p:nvPr userDrawn="1"/>
          </p:nvSpPr>
          <p:spPr>
            <a:xfrm>
              <a:off x="2340369" y="824865"/>
              <a:ext cx="82344" cy="82344"/>
            </a:xfrm>
            <a:prstGeom prst="ellipse">
              <a:avLst/>
            </a:prstGeom>
            <a:solidFill>
              <a:srgbClr val="3A4187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grpSp>
        <p:nvGrpSpPr>
          <p:cNvPr id="21" name="群組 20"/>
          <p:cNvGrpSpPr/>
          <p:nvPr userDrawn="1"/>
        </p:nvGrpSpPr>
        <p:grpSpPr>
          <a:xfrm>
            <a:off x="2326645" y="6062"/>
            <a:ext cx="469463" cy="514959"/>
            <a:chOff x="3051555" y="-8458"/>
            <a:chExt cx="615733" cy="675404"/>
          </a:xfrm>
        </p:grpSpPr>
        <p:cxnSp>
          <p:nvCxnSpPr>
            <p:cNvPr id="31" name="直接连接符 4"/>
            <p:cNvCxnSpPr/>
            <p:nvPr userDrawn="1"/>
          </p:nvCxnSpPr>
          <p:spPr>
            <a:xfrm flipH="1">
              <a:off x="3069202" y="-8458"/>
              <a:ext cx="598086" cy="666846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10"/>
            <p:cNvSpPr/>
            <p:nvPr userDrawn="1"/>
          </p:nvSpPr>
          <p:spPr>
            <a:xfrm rot="10800000">
              <a:off x="3051555" y="594946"/>
              <a:ext cx="72000" cy="72000"/>
            </a:xfrm>
            <a:prstGeom prst="ellipse">
              <a:avLst/>
            </a:prstGeom>
            <a:solidFill>
              <a:srgbClr val="FFC819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pic>
        <p:nvPicPr>
          <p:cNvPr id="3074" name="Picture 2" descr="C:\Users\vickie.chuang\Desktop\單張圖檔\Vp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92" y="1065264"/>
            <a:ext cx="997695" cy="4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44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_分隔頁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162052" y="1769195"/>
            <a:ext cx="7772401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1171574" y="1059583"/>
            <a:ext cx="7772400" cy="644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800" b="1" kern="1200" dirty="0">
                <a:gradFill>
                  <a:gsLst>
                    <a:gs pos="100000">
                      <a:srgbClr val="FA7800"/>
                    </a:gs>
                    <a:gs pos="34000">
                      <a:srgbClr val="FA7800"/>
                    </a:gs>
                  </a:gsLst>
                  <a:lin ang="0" scaled="0"/>
                </a:gra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805362" y="0"/>
            <a:ext cx="1134119" cy="1222311"/>
            <a:chOff x="805362" y="0"/>
            <a:chExt cx="1134119" cy="1222311"/>
          </a:xfrm>
        </p:grpSpPr>
        <p:cxnSp>
          <p:nvCxnSpPr>
            <p:cNvPr id="17" name="直接连接符 4"/>
            <p:cNvCxnSpPr/>
            <p:nvPr userDrawn="1"/>
          </p:nvCxnSpPr>
          <p:spPr>
            <a:xfrm flipH="1">
              <a:off x="859362" y="0"/>
              <a:ext cx="1080119" cy="117534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椭圆 10"/>
            <p:cNvSpPr/>
            <p:nvPr userDrawn="1"/>
          </p:nvSpPr>
          <p:spPr>
            <a:xfrm>
              <a:off x="805362" y="1114311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</p:grpSp>
      <p:grpSp>
        <p:nvGrpSpPr>
          <p:cNvPr id="19" name="群組 18"/>
          <p:cNvGrpSpPr/>
          <p:nvPr userDrawn="1"/>
        </p:nvGrpSpPr>
        <p:grpSpPr>
          <a:xfrm>
            <a:off x="6995357" y="2283718"/>
            <a:ext cx="2148643" cy="1907306"/>
            <a:chOff x="6259748" y="3028950"/>
            <a:chExt cx="2884252" cy="2560290"/>
          </a:xfrm>
        </p:grpSpPr>
        <p:cxnSp>
          <p:nvCxnSpPr>
            <p:cNvPr id="20" name="直接连接符 6"/>
            <p:cNvCxnSpPr/>
            <p:nvPr userDrawn="1"/>
          </p:nvCxnSpPr>
          <p:spPr>
            <a:xfrm flipH="1">
              <a:off x="6301812" y="3028950"/>
              <a:ext cx="2842188" cy="25157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椭圆 10"/>
            <p:cNvSpPr/>
            <p:nvPr userDrawn="1"/>
          </p:nvSpPr>
          <p:spPr>
            <a:xfrm>
              <a:off x="6259748" y="5481240"/>
              <a:ext cx="108000" cy="108000"/>
            </a:xfrm>
            <a:prstGeom prst="ellipse">
              <a:avLst/>
            </a:prstGeom>
            <a:solidFill>
              <a:srgbClr val="3A4187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群組 21"/>
          <p:cNvGrpSpPr/>
          <p:nvPr userDrawn="1"/>
        </p:nvGrpSpPr>
        <p:grpSpPr>
          <a:xfrm>
            <a:off x="5508104" y="3235216"/>
            <a:ext cx="1957954" cy="1908284"/>
            <a:chOff x="4275502" y="4296397"/>
            <a:chExt cx="2628279" cy="2561603"/>
          </a:xfrm>
        </p:grpSpPr>
        <p:cxnSp>
          <p:nvCxnSpPr>
            <p:cNvPr id="23" name="直接连接符 4"/>
            <p:cNvCxnSpPr>
              <a:stCxn id="24" idx="3"/>
            </p:cNvCxnSpPr>
            <p:nvPr userDrawn="1"/>
          </p:nvCxnSpPr>
          <p:spPr>
            <a:xfrm flipH="1">
              <a:off x="4275502" y="4388581"/>
              <a:ext cx="2536095" cy="246941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椭圆 10"/>
            <p:cNvSpPr/>
            <p:nvPr userDrawn="1"/>
          </p:nvSpPr>
          <p:spPr>
            <a:xfrm>
              <a:off x="6795781" y="429639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群組 24"/>
          <p:cNvGrpSpPr/>
          <p:nvPr userDrawn="1"/>
        </p:nvGrpSpPr>
        <p:grpSpPr>
          <a:xfrm>
            <a:off x="6889338" y="2640260"/>
            <a:ext cx="2254662" cy="2060362"/>
            <a:chOff x="6117433" y="3507557"/>
            <a:chExt cx="3026567" cy="2765747"/>
          </a:xfrm>
        </p:grpSpPr>
        <p:cxnSp>
          <p:nvCxnSpPr>
            <p:cNvPr id="26" name="直接连接符 6"/>
            <p:cNvCxnSpPr/>
            <p:nvPr userDrawn="1"/>
          </p:nvCxnSpPr>
          <p:spPr>
            <a:xfrm flipH="1">
              <a:off x="6164602" y="3507557"/>
              <a:ext cx="2979398" cy="272838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椭圆 10"/>
            <p:cNvSpPr/>
            <p:nvPr userDrawn="1"/>
          </p:nvSpPr>
          <p:spPr>
            <a:xfrm>
              <a:off x="6117433" y="6165304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670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pon_分隔頁_2">
    <p:bg>
      <p:bgPr>
        <a:solidFill>
          <a:srgbClr val="3A41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 userDrawn="1"/>
        </p:nvSpPr>
        <p:spPr>
          <a:xfrm>
            <a:off x="10096418" y="29399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8" name="標題 1"/>
          <p:cNvSpPr>
            <a:spLocks noGrp="1"/>
          </p:cNvSpPr>
          <p:nvPr>
            <p:ph type="ctrTitle"/>
          </p:nvPr>
        </p:nvSpPr>
        <p:spPr>
          <a:xfrm>
            <a:off x="1171574" y="1074095"/>
            <a:ext cx="7772400" cy="644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800" b="1" kern="1200" dirty="0">
                <a:solidFill>
                  <a:srgbClr val="FE9A06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2" name="副標題 2"/>
          <p:cNvSpPr>
            <a:spLocks noGrp="1"/>
          </p:cNvSpPr>
          <p:nvPr>
            <p:ph type="subTitle" idx="1"/>
          </p:nvPr>
        </p:nvSpPr>
        <p:spPr>
          <a:xfrm>
            <a:off x="1162052" y="1783706"/>
            <a:ext cx="7772401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grpSp>
        <p:nvGrpSpPr>
          <p:cNvPr id="20" name="群組 19"/>
          <p:cNvGrpSpPr/>
          <p:nvPr userDrawn="1"/>
        </p:nvGrpSpPr>
        <p:grpSpPr>
          <a:xfrm>
            <a:off x="805362" y="0"/>
            <a:ext cx="1134119" cy="1222311"/>
            <a:chOff x="805362" y="0"/>
            <a:chExt cx="1134119" cy="1222311"/>
          </a:xfrm>
        </p:grpSpPr>
        <p:cxnSp>
          <p:nvCxnSpPr>
            <p:cNvPr id="21" name="直接连接符 4"/>
            <p:cNvCxnSpPr/>
            <p:nvPr userDrawn="1"/>
          </p:nvCxnSpPr>
          <p:spPr>
            <a:xfrm flipH="1">
              <a:off x="859362" y="0"/>
              <a:ext cx="1080119" cy="1175345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10"/>
            <p:cNvSpPr/>
            <p:nvPr userDrawn="1"/>
          </p:nvSpPr>
          <p:spPr>
            <a:xfrm>
              <a:off x="805362" y="1114311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</p:grpSp>
      <p:grpSp>
        <p:nvGrpSpPr>
          <p:cNvPr id="29" name="群組 28"/>
          <p:cNvGrpSpPr/>
          <p:nvPr userDrawn="1"/>
        </p:nvGrpSpPr>
        <p:grpSpPr>
          <a:xfrm>
            <a:off x="6995357" y="2283718"/>
            <a:ext cx="2148643" cy="1907306"/>
            <a:chOff x="6995357" y="2283718"/>
            <a:chExt cx="2148643" cy="1907306"/>
          </a:xfrm>
        </p:grpSpPr>
        <p:cxnSp>
          <p:nvCxnSpPr>
            <p:cNvPr id="30" name="直接连接符 6"/>
            <p:cNvCxnSpPr/>
            <p:nvPr userDrawn="1"/>
          </p:nvCxnSpPr>
          <p:spPr>
            <a:xfrm flipH="1">
              <a:off x="7026693" y="2283718"/>
              <a:ext cx="2117307" cy="1874114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10"/>
            <p:cNvSpPr/>
            <p:nvPr userDrawn="1"/>
          </p:nvSpPr>
          <p:spPr>
            <a:xfrm>
              <a:off x="6995357" y="4110569"/>
              <a:ext cx="80455" cy="80455"/>
            </a:xfrm>
            <a:prstGeom prst="ellipse">
              <a:avLst/>
            </a:prstGeom>
            <a:solidFill>
              <a:srgbClr val="FA78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grpSp>
        <p:nvGrpSpPr>
          <p:cNvPr id="33" name="群組 32"/>
          <p:cNvGrpSpPr/>
          <p:nvPr userDrawn="1"/>
        </p:nvGrpSpPr>
        <p:grpSpPr>
          <a:xfrm>
            <a:off x="5508104" y="3235216"/>
            <a:ext cx="1957954" cy="1908284"/>
            <a:chOff x="5508104" y="3235216"/>
            <a:chExt cx="1957954" cy="1908284"/>
          </a:xfrm>
        </p:grpSpPr>
        <p:cxnSp>
          <p:nvCxnSpPr>
            <p:cNvPr id="34" name="直接连接符 4"/>
            <p:cNvCxnSpPr>
              <a:stCxn id="35" idx="3"/>
            </p:cNvCxnSpPr>
            <p:nvPr userDrawn="1"/>
          </p:nvCxnSpPr>
          <p:spPr>
            <a:xfrm flipH="1">
              <a:off x="5508104" y="3303889"/>
              <a:ext cx="1889281" cy="1839611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10"/>
            <p:cNvSpPr/>
            <p:nvPr userDrawn="1"/>
          </p:nvSpPr>
          <p:spPr>
            <a:xfrm>
              <a:off x="7385603" y="3235216"/>
              <a:ext cx="80455" cy="8045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群組 35"/>
          <p:cNvGrpSpPr/>
          <p:nvPr userDrawn="1"/>
        </p:nvGrpSpPr>
        <p:grpSpPr>
          <a:xfrm>
            <a:off x="6889338" y="2640260"/>
            <a:ext cx="2254662" cy="2060362"/>
            <a:chOff x="6889338" y="2640260"/>
            <a:chExt cx="2254662" cy="2060362"/>
          </a:xfrm>
        </p:grpSpPr>
        <p:cxnSp>
          <p:nvCxnSpPr>
            <p:cNvPr id="37" name="直接连接符 6"/>
            <p:cNvCxnSpPr/>
            <p:nvPr userDrawn="1"/>
          </p:nvCxnSpPr>
          <p:spPr>
            <a:xfrm flipH="1">
              <a:off x="6924477" y="2640260"/>
              <a:ext cx="2219523" cy="2032528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10"/>
            <p:cNvSpPr/>
            <p:nvPr userDrawn="1"/>
          </p:nvSpPr>
          <p:spPr>
            <a:xfrm>
              <a:off x="6889338" y="4620167"/>
              <a:ext cx="80455" cy="8045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7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_內頁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2"/>
          <p:cNvSpPr>
            <a:spLocks noGrp="1"/>
          </p:cNvSpPr>
          <p:nvPr userDrawn="1">
            <p:ph type="subTitle" idx="1"/>
          </p:nvPr>
        </p:nvSpPr>
        <p:spPr>
          <a:xfrm>
            <a:off x="177795" y="627534"/>
            <a:ext cx="7018874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 userDrawn="1">
            <p:ph type="ctrTitle"/>
          </p:nvPr>
        </p:nvSpPr>
        <p:spPr>
          <a:xfrm>
            <a:off x="177797" y="36220"/>
            <a:ext cx="7018873" cy="537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000" b="1" kern="1200" dirty="0">
                <a:gradFill>
                  <a:gsLst>
                    <a:gs pos="100000">
                      <a:srgbClr val="FA7800"/>
                    </a:gs>
                    <a:gs pos="34000">
                      <a:srgbClr val="FA7800"/>
                    </a:gs>
                  </a:gsLst>
                  <a:lin ang="0" scaled="0"/>
                </a:gra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026" name="Picture 2" descr="C:\Users\vickie.chuang\Desktop\名片_確認完稿版 - 複製-05-0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2" t="96235" r="680" b="2838"/>
          <a:stretch/>
        </p:blipFill>
        <p:spPr bwMode="auto">
          <a:xfrm>
            <a:off x="0" y="5074190"/>
            <a:ext cx="9144000" cy="6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71512" y="150153"/>
            <a:ext cx="108000" cy="333738"/>
          </a:xfrm>
          <a:prstGeom prst="rect">
            <a:avLst/>
          </a:prstGeom>
          <a:solidFill>
            <a:srgbClr val="FFC81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5" tIns="35715" rIns="35715" bIns="35715" numCol="1" spcCol="26787" rtlCol="0" anchor="ctr">
            <a:spAutoFit/>
          </a:bodyPr>
          <a:lstStyle/>
          <a:p>
            <a:pPr marL="0" marR="0" indent="0" algn="ctr" defTabSz="41073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7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文字版面配置區 2"/>
          <p:cNvSpPr>
            <a:spLocks noGrp="1"/>
          </p:cNvSpPr>
          <p:nvPr>
            <p:ph idx="10"/>
          </p:nvPr>
        </p:nvSpPr>
        <p:spPr>
          <a:xfrm>
            <a:off x="179512" y="1059582"/>
            <a:ext cx="8712968" cy="394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lang="zh-TW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lang="zh-TW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lang="zh-TW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grpSp>
        <p:nvGrpSpPr>
          <p:cNvPr id="26" name="群組 25"/>
          <p:cNvGrpSpPr/>
          <p:nvPr userDrawn="1"/>
        </p:nvGrpSpPr>
        <p:grpSpPr>
          <a:xfrm>
            <a:off x="7505362" y="0"/>
            <a:ext cx="200215" cy="219258"/>
            <a:chOff x="7505362" y="0"/>
            <a:chExt cx="200215" cy="219258"/>
          </a:xfrm>
        </p:grpSpPr>
        <p:cxnSp>
          <p:nvCxnSpPr>
            <p:cNvPr id="27" name="直接连接符 4"/>
            <p:cNvCxnSpPr/>
            <p:nvPr userDrawn="1"/>
          </p:nvCxnSpPr>
          <p:spPr>
            <a:xfrm flipH="1">
              <a:off x="7526962" y="0"/>
              <a:ext cx="178615" cy="1940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椭圆 10"/>
            <p:cNvSpPr/>
            <p:nvPr userDrawn="1"/>
          </p:nvSpPr>
          <p:spPr>
            <a:xfrm>
              <a:off x="7505362" y="176058"/>
              <a:ext cx="43200" cy="43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群組 28"/>
          <p:cNvGrpSpPr/>
          <p:nvPr userDrawn="1"/>
        </p:nvGrpSpPr>
        <p:grpSpPr>
          <a:xfrm>
            <a:off x="8974249" y="393126"/>
            <a:ext cx="169752" cy="165292"/>
            <a:chOff x="8974249" y="393126"/>
            <a:chExt cx="169752" cy="165292"/>
          </a:xfrm>
        </p:grpSpPr>
        <p:cxnSp>
          <p:nvCxnSpPr>
            <p:cNvPr id="30" name="直接连接符 4"/>
            <p:cNvCxnSpPr>
              <a:endCxn id="31" idx="7"/>
            </p:cNvCxnSpPr>
            <p:nvPr userDrawn="1"/>
          </p:nvCxnSpPr>
          <p:spPr>
            <a:xfrm flipH="1">
              <a:off x="9011123" y="393126"/>
              <a:ext cx="132878" cy="12841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椭圆 10"/>
            <p:cNvSpPr/>
            <p:nvPr userDrawn="1"/>
          </p:nvSpPr>
          <p:spPr>
            <a:xfrm>
              <a:off x="8974249" y="515218"/>
              <a:ext cx="43200" cy="43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98" name="Picture 2" descr="C:\Users\vickie.chuang\Desktop\單張圖檔\Vp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049" y="223200"/>
            <a:ext cx="84239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7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_內頁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2"/>
          <p:cNvSpPr>
            <a:spLocks noGrp="1"/>
          </p:cNvSpPr>
          <p:nvPr userDrawn="1">
            <p:ph type="subTitle" idx="1"/>
          </p:nvPr>
        </p:nvSpPr>
        <p:spPr>
          <a:xfrm>
            <a:off x="177795" y="627534"/>
            <a:ext cx="7018874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 userDrawn="1">
            <p:ph type="ctrTitle"/>
          </p:nvPr>
        </p:nvSpPr>
        <p:spPr>
          <a:xfrm>
            <a:off x="177797" y="36220"/>
            <a:ext cx="7018873" cy="537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000" b="1" kern="1200" dirty="0">
                <a:gradFill>
                  <a:gsLst>
                    <a:gs pos="100000">
                      <a:srgbClr val="FA7800"/>
                    </a:gs>
                    <a:gs pos="34000">
                      <a:srgbClr val="FA7800"/>
                    </a:gs>
                  </a:gsLst>
                  <a:lin ang="0" scaled="0"/>
                </a:gra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矩形 18"/>
          <p:cNvSpPr/>
          <p:nvPr userDrawn="1"/>
        </p:nvSpPr>
        <p:spPr>
          <a:xfrm>
            <a:off x="71512" y="150153"/>
            <a:ext cx="108000" cy="333738"/>
          </a:xfrm>
          <a:prstGeom prst="rect">
            <a:avLst/>
          </a:prstGeom>
          <a:solidFill>
            <a:srgbClr val="FFC81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5" tIns="35715" rIns="35715" bIns="35715" numCol="1" spcCol="26787" rtlCol="0" anchor="ctr">
            <a:spAutoFit/>
          </a:bodyPr>
          <a:lstStyle/>
          <a:p>
            <a:pPr marL="0" marR="0" indent="0" algn="ctr" defTabSz="41073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7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文字版面配置區 2"/>
          <p:cNvSpPr>
            <a:spLocks noGrp="1"/>
          </p:cNvSpPr>
          <p:nvPr>
            <p:ph idx="10"/>
          </p:nvPr>
        </p:nvSpPr>
        <p:spPr>
          <a:xfrm>
            <a:off x="179512" y="1059583"/>
            <a:ext cx="8712968" cy="3682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grpSp>
        <p:nvGrpSpPr>
          <p:cNvPr id="4" name="群組 3"/>
          <p:cNvGrpSpPr/>
          <p:nvPr userDrawn="1"/>
        </p:nvGrpSpPr>
        <p:grpSpPr>
          <a:xfrm>
            <a:off x="7400815" y="4651193"/>
            <a:ext cx="1743185" cy="492307"/>
            <a:chOff x="7400815" y="4651193"/>
            <a:chExt cx="1743185" cy="492307"/>
          </a:xfrm>
        </p:grpSpPr>
        <p:grpSp>
          <p:nvGrpSpPr>
            <p:cNvPr id="15" name="群組 14"/>
            <p:cNvGrpSpPr/>
            <p:nvPr userDrawn="1"/>
          </p:nvGrpSpPr>
          <p:grpSpPr>
            <a:xfrm>
              <a:off x="8947923" y="4651193"/>
              <a:ext cx="196077" cy="188829"/>
              <a:chOff x="8942601" y="6301414"/>
              <a:chExt cx="196077" cy="188829"/>
            </a:xfrm>
          </p:grpSpPr>
          <p:cxnSp>
            <p:nvCxnSpPr>
              <p:cNvPr id="17" name="直接连接符 4"/>
              <p:cNvCxnSpPr/>
              <p:nvPr userDrawn="1"/>
            </p:nvCxnSpPr>
            <p:spPr>
              <a:xfrm rot="5400000" flipH="1">
                <a:off x="8950403" y="6301969"/>
                <a:ext cx="180473" cy="196076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8" name="椭圆 10"/>
              <p:cNvSpPr/>
              <p:nvPr userDrawn="1"/>
            </p:nvSpPr>
            <p:spPr>
              <a:xfrm>
                <a:off x="8942601" y="6301414"/>
                <a:ext cx="43200" cy="43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群組 25"/>
            <p:cNvGrpSpPr/>
            <p:nvPr userDrawn="1"/>
          </p:nvGrpSpPr>
          <p:grpSpPr>
            <a:xfrm>
              <a:off x="7400815" y="4941425"/>
              <a:ext cx="214857" cy="202075"/>
              <a:chOff x="7395493" y="6655925"/>
              <a:chExt cx="214857" cy="202075"/>
            </a:xfrm>
          </p:grpSpPr>
          <p:cxnSp>
            <p:nvCxnSpPr>
              <p:cNvPr id="27" name="直接连接符 4"/>
              <p:cNvCxnSpPr/>
              <p:nvPr userDrawn="1"/>
            </p:nvCxnSpPr>
            <p:spPr>
              <a:xfrm rot="5400000" flipH="1">
                <a:off x="7422075" y="6669724"/>
                <a:ext cx="180474" cy="196077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椭圆 10"/>
              <p:cNvSpPr/>
              <p:nvPr userDrawn="1"/>
            </p:nvSpPr>
            <p:spPr>
              <a:xfrm>
                <a:off x="7395493" y="6655925"/>
                <a:ext cx="43200" cy="43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6" name="Picture 2" descr="C:\Users\vickie.chuang\Desktop\單張圖檔\Vpon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4660022"/>
              <a:ext cx="842399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5572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_內頁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2"/>
          <p:cNvSpPr>
            <a:spLocks noGrp="1"/>
          </p:cNvSpPr>
          <p:nvPr userDrawn="1">
            <p:ph type="subTitle" idx="1"/>
          </p:nvPr>
        </p:nvSpPr>
        <p:spPr>
          <a:xfrm>
            <a:off x="177795" y="627534"/>
            <a:ext cx="7018874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 userDrawn="1">
            <p:ph type="ctrTitle"/>
          </p:nvPr>
        </p:nvSpPr>
        <p:spPr>
          <a:xfrm>
            <a:off x="177797" y="36220"/>
            <a:ext cx="7018873" cy="537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000" b="1" kern="1200" dirty="0">
                <a:gradFill>
                  <a:gsLst>
                    <a:gs pos="100000">
                      <a:srgbClr val="FA7800"/>
                    </a:gs>
                    <a:gs pos="34000">
                      <a:srgbClr val="FA7800"/>
                    </a:gs>
                  </a:gsLst>
                  <a:lin ang="0" scaled="0"/>
                </a:gra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026" name="Picture 2" descr="C:\Users\vickie.chuang\Desktop\名片_確認完稿版 - 複製-05-0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2" t="96235" r="680" b="2838"/>
          <a:stretch/>
        </p:blipFill>
        <p:spPr bwMode="auto">
          <a:xfrm>
            <a:off x="0" y="5074190"/>
            <a:ext cx="9144000" cy="6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版面配置區 2"/>
          <p:cNvSpPr>
            <a:spLocks noGrp="1"/>
          </p:cNvSpPr>
          <p:nvPr>
            <p:ph idx="10"/>
          </p:nvPr>
        </p:nvSpPr>
        <p:spPr>
          <a:xfrm>
            <a:off x="179512" y="1059582"/>
            <a:ext cx="8712968" cy="394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lang="zh-TW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lang="zh-TW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lang="zh-TW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grpSp>
        <p:nvGrpSpPr>
          <p:cNvPr id="26" name="群組 25"/>
          <p:cNvGrpSpPr/>
          <p:nvPr userDrawn="1"/>
        </p:nvGrpSpPr>
        <p:grpSpPr>
          <a:xfrm>
            <a:off x="7505362" y="0"/>
            <a:ext cx="200215" cy="219258"/>
            <a:chOff x="7505362" y="0"/>
            <a:chExt cx="200215" cy="219258"/>
          </a:xfrm>
        </p:grpSpPr>
        <p:cxnSp>
          <p:nvCxnSpPr>
            <p:cNvPr id="27" name="直接连接符 4"/>
            <p:cNvCxnSpPr/>
            <p:nvPr userDrawn="1"/>
          </p:nvCxnSpPr>
          <p:spPr>
            <a:xfrm flipH="1">
              <a:off x="7526962" y="0"/>
              <a:ext cx="178615" cy="1940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椭圆 10"/>
            <p:cNvSpPr/>
            <p:nvPr userDrawn="1"/>
          </p:nvSpPr>
          <p:spPr>
            <a:xfrm>
              <a:off x="7505362" y="176058"/>
              <a:ext cx="43200" cy="43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群組 28"/>
          <p:cNvGrpSpPr/>
          <p:nvPr userDrawn="1"/>
        </p:nvGrpSpPr>
        <p:grpSpPr>
          <a:xfrm>
            <a:off x="8974249" y="393126"/>
            <a:ext cx="169752" cy="165292"/>
            <a:chOff x="8974249" y="393126"/>
            <a:chExt cx="169752" cy="165292"/>
          </a:xfrm>
        </p:grpSpPr>
        <p:cxnSp>
          <p:nvCxnSpPr>
            <p:cNvPr id="30" name="直接连接符 4"/>
            <p:cNvCxnSpPr>
              <a:endCxn id="31" idx="7"/>
            </p:cNvCxnSpPr>
            <p:nvPr userDrawn="1"/>
          </p:nvCxnSpPr>
          <p:spPr>
            <a:xfrm flipH="1">
              <a:off x="9011123" y="393126"/>
              <a:ext cx="132878" cy="12841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椭圆 10"/>
            <p:cNvSpPr/>
            <p:nvPr userDrawn="1"/>
          </p:nvSpPr>
          <p:spPr>
            <a:xfrm>
              <a:off x="8974249" y="515218"/>
              <a:ext cx="43200" cy="43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Picture 2" descr="C:\Users\vickie.chuang\Desktop\單張圖檔\Vp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049" y="223200"/>
            <a:ext cx="84239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4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_內頁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2"/>
          <p:cNvSpPr>
            <a:spLocks noGrp="1"/>
          </p:cNvSpPr>
          <p:nvPr userDrawn="1">
            <p:ph type="subTitle" idx="1"/>
          </p:nvPr>
        </p:nvSpPr>
        <p:spPr>
          <a:xfrm>
            <a:off x="177795" y="627534"/>
            <a:ext cx="7018874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 userDrawn="1">
            <p:ph type="ctrTitle"/>
          </p:nvPr>
        </p:nvSpPr>
        <p:spPr>
          <a:xfrm>
            <a:off x="177797" y="36220"/>
            <a:ext cx="7018873" cy="537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000" b="1" kern="1200" dirty="0">
                <a:gradFill>
                  <a:gsLst>
                    <a:gs pos="100000">
                      <a:srgbClr val="FA7800"/>
                    </a:gs>
                    <a:gs pos="34000">
                      <a:srgbClr val="FA7800"/>
                    </a:gs>
                  </a:gsLst>
                  <a:lin ang="0" scaled="0"/>
                </a:gra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5" name="文字版面配置區 2"/>
          <p:cNvSpPr>
            <a:spLocks noGrp="1"/>
          </p:cNvSpPr>
          <p:nvPr>
            <p:ph idx="10"/>
          </p:nvPr>
        </p:nvSpPr>
        <p:spPr>
          <a:xfrm>
            <a:off x="179512" y="1059583"/>
            <a:ext cx="8712968" cy="3682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grpSp>
        <p:nvGrpSpPr>
          <p:cNvPr id="30" name="群組 29"/>
          <p:cNvGrpSpPr/>
          <p:nvPr userDrawn="1"/>
        </p:nvGrpSpPr>
        <p:grpSpPr>
          <a:xfrm>
            <a:off x="7400815" y="4651193"/>
            <a:ext cx="1743185" cy="492307"/>
            <a:chOff x="7400815" y="4651193"/>
            <a:chExt cx="1743185" cy="492307"/>
          </a:xfrm>
        </p:grpSpPr>
        <p:grpSp>
          <p:nvGrpSpPr>
            <p:cNvPr id="31" name="群組 30"/>
            <p:cNvGrpSpPr/>
            <p:nvPr userDrawn="1"/>
          </p:nvGrpSpPr>
          <p:grpSpPr>
            <a:xfrm>
              <a:off x="8947923" y="4651193"/>
              <a:ext cx="196077" cy="188829"/>
              <a:chOff x="8942601" y="6301414"/>
              <a:chExt cx="196077" cy="188829"/>
            </a:xfrm>
          </p:grpSpPr>
          <p:cxnSp>
            <p:nvCxnSpPr>
              <p:cNvPr id="36" name="直接连接符 4"/>
              <p:cNvCxnSpPr/>
              <p:nvPr userDrawn="1"/>
            </p:nvCxnSpPr>
            <p:spPr>
              <a:xfrm rot="5400000" flipH="1">
                <a:off x="8950403" y="6301969"/>
                <a:ext cx="180473" cy="196076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7" name="椭圆 10"/>
              <p:cNvSpPr/>
              <p:nvPr userDrawn="1"/>
            </p:nvSpPr>
            <p:spPr>
              <a:xfrm>
                <a:off x="8942601" y="6301414"/>
                <a:ext cx="43200" cy="43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群組 31"/>
            <p:cNvGrpSpPr/>
            <p:nvPr userDrawn="1"/>
          </p:nvGrpSpPr>
          <p:grpSpPr>
            <a:xfrm>
              <a:off x="7400815" y="4941425"/>
              <a:ext cx="214857" cy="202075"/>
              <a:chOff x="7395493" y="6655925"/>
              <a:chExt cx="214857" cy="202075"/>
            </a:xfrm>
          </p:grpSpPr>
          <p:cxnSp>
            <p:nvCxnSpPr>
              <p:cNvPr id="34" name="直接连接符 4"/>
              <p:cNvCxnSpPr/>
              <p:nvPr userDrawn="1"/>
            </p:nvCxnSpPr>
            <p:spPr>
              <a:xfrm rot="5400000" flipH="1">
                <a:off x="7422075" y="6669724"/>
                <a:ext cx="180474" cy="196077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椭圆 10"/>
              <p:cNvSpPr/>
              <p:nvPr userDrawn="1"/>
            </p:nvSpPr>
            <p:spPr>
              <a:xfrm>
                <a:off x="7395493" y="6655925"/>
                <a:ext cx="43200" cy="43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3" name="Picture 2" descr="C:\Users\vickie.chuang\Desktop\單張圖檔\Vpon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4660022"/>
              <a:ext cx="842399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3316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威朋_分隔頁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162052" y="1769195"/>
            <a:ext cx="7772401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1171574" y="1059583"/>
            <a:ext cx="7772400" cy="644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800" b="1" kern="1200" dirty="0">
                <a:gradFill>
                  <a:gsLst>
                    <a:gs pos="100000">
                      <a:srgbClr val="FA7800"/>
                    </a:gs>
                    <a:gs pos="34000">
                      <a:srgbClr val="FA7800"/>
                    </a:gs>
                  </a:gsLst>
                  <a:lin ang="0" scaled="0"/>
                </a:gra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grpSp>
        <p:nvGrpSpPr>
          <p:cNvPr id="29" name="群組 28"/>
          <p:cNvGrpSpPr/>
          <p:nvPr userDrawn="1"/>
        </p:nvGrpSpPr>
        <p:grpSpPr>
          <a:xfrm>
            <a:off x="805362" y="0"/>
            <a:ext cx="1134119" cy="1222311"/>
            <a:chOff x="805362" y="0"/>
            <a:chExt cx="1134119" cy="1222311"/>
          </a:xfrm>
        </p:grpSpPr>
        <p:cxnSp>
          <p:nvCxnSpPr>
            <p:cNvPr id="30" name="直接连接符 4"/>
            <p:cNvCxnSpPr/>
            <p:nvPr userDrawn="1"/>
          </p:nvCxnSpPr>
          <p:spPr>
            <a:xfrm flipH="1">
              <a:off x="859362" y="0"/>
              <a:ext cx="1080119" cy="117534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椭圆 10"/>
            <p:cNvSpPr/>
            <p:nvPr userDrawn="1"/>
          </p:nvSpPr>
          <p:spPr>
            <a:xfrm>
              <a:off x="805362" y="1114311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</p:grpSp>
      <p:grpSp>
        <p:nvGrpSpPr>
          <p:cNvPr id="58" name="群組 57"/>
          <p:cNvGrpSpPr/>
          <p:nvPr userDrawn="1"/>
        </p:nvGrpSpPr>
        <p:grpSpPr>
          <a:xfrm>
            <a:off x="6995357" y="2283718"/>
            <a:ext cx="2148643" cy="1907306"/>
            <a:chOff x="6259748" y="3028950"/>
            <a:chExt cx="2884252" cy="2560290"/>
          </a:xfrm>
        </p:grpSpPr>
        <p:cxnSp>
          <p:nvCxnSpPr>
            <p:cNvPr id="59" name="直接连接符 6"/>
            <p:cNvCxnSpPr/>
            <p:nvPr userDrawn="1"/>
          </p:nvCxnSpPr>
          <p:spPr>
            <a:xfrm flipH="1">
              <a:off x="6301812" y="3028950"/>
              <a:ext cx="2842188" cy="25157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0" name="椭圆 10"/>
            <p:cNvSpPr/>
            <p:nvPr userDrawn="1"/>
          </p:nvSpPr>
          <p:spPr>
            <a:xfrm>
              <a:off x="6259748" y="5481240"/>
              <a:ext cx="108000" cy="108000"/>
            </a:xfrm>
            <a:prstGeom prst="ellipse">
              <a:avLst/>
            </a:prstGeom>
            <a:solidFill>
              <a:srgbClr val="3A4187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群組 60"/>
          <p:cNvGrpSpPr/>
          <p:nvPr userDrawn="1"/>
        </p:nvGrpSpPr>
        <p:grpSpPr>
          <a:xfrm>
            <a:off x="5508104" y="3235216"/>
            <a:ext cx="1957954" cy="1908284"/>
            <a:chOff x="4275502" y="4296397"/>
            <a:chExt cx="2628279" cy="2561603"/>
          </a:xfrm>
        </p:grpSpPr>
        <p:cxnSp>
          <p:nvCxnSpPr>
            <p:cNvPr id="62" name="直接连接符 4"/>
            <p:cNvCxnSpPr>
              <a:stCxn id="63" idx="3"/>
            </p:cNvCxnSpPr>
            <p:nvPr userDrawn="1"/>
          </p:nvCxnSpPr>
          <p:spPr>
            <a:xfrm flipH="1">
              <a:off x="4275502" y="4388581"/>
              <a:ext cx="2536095" cy="246941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椭圆 10"/>
            <p:cNvSpPr/>
            <p:nvPr userDrawn="1"/>
          </p:nvSpPr>
          <p:spPr>
            <a:xfrm>
              <a:off x="6795781" y="429639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群組 63"/>
          <p:cNvGrpSpPr/>
          <p:nvPr userDrawn="1"/>
        </p:nvGrpSpPr>
        <p:grpSpPr>
          <a:xfrm>
            <a:off x="6889338" y="2640260"/>
            <a:ext cx="2254662" cy="2060362"/>
            <a:chOff x="6117433" y="3507557"/>
            <a:chExt cx="3026567" cy="2765747"/>
          </a:xfrm>
        </p:grpSpPr>
        <p:cxnSp>
          <p:nvCxnSpPr>
            <p:cNvPr id="65" name="直接连接符 6"/>
            <p:cNvCxnSpPr/>
            <p:nvPr userDrawn="1"/>
          </p:nvCxnSpPr>
          <p:spPr>
            <a:xfrm flipH="1">
              <a:off x="6164602" y="3507557"/>
              <a:ext cx="2979398" cy="272838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6" name="椭圆 10"/>
            <p:cNvSpPr/>
            <p:nvPr userDrawn="1"/>
          </p:nvSpPr>
          <p:spPr>
            <a:xfrm>
              <a:off x="6117433" y="6165304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3674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_內頁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2"/>
          <p:cNvSpPr>
            <a:spLocks noGrp="1"/>
          </p:cNvSpPr>
          <p:nvPr userDrawn="1">
            <p:ph type="subTitle" idx="1"/>
          </p:nvPr>
        </p:nvSpPr>
        <p:spPr>
          <a:xfrm>
            <a:off x="177795" y="627534"/>
            <a:ext cx="7018874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 userDrawn="1">
            <p:ph type="ctrTitle"/>
          </p:nvPr>
        </p:nvSpPr>
        <p:spPr>
          <a:xfrm>
            <a:off x="177797" y="36220"/>
            <a:ext cx="7018873" cy="537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000" b="1" kern="1200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026" name="Picture 2" descr="C:\Users\vickie.chuang\Desktop\名片_確認完稿版 - 複製-05-0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2" t="96235" r="680" b="2838"/>
          <a:stretch/>
        </p:blipFill>
        <p:spPr bwMode="auto">
          <a:xfrm>
            <a:off x="0" y="5074190"/>
            <a:ext cx="9144000" cy="6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71512" y="150153"/>
            <a:ext cx="108000" cy="333738"/>
          </a:xfrm>
          <a:prstGeom prst="rect">
            <a:avLst/>
          </a:prstGeom>
          <a:solidFill>
            <a:srgbClr val="FFC81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5" tIns="35715" rIns="35715" bIns="35715" numCol="1" spcCol="26787" rtlCol="0" anchor="ctr">
            <a:spAutoFit/>
          </a:bodyPr>
          <a:lstStyle/>
          <a:p>
            <a:pPr marL="0" marR="0" indent="0" algn="ctr" defTabSz="41073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7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文字版面配置區 2"/>
          <p:cNvSpPr>
            <a:spLocks noGrp="1"/>
          </p:cNvSpPr>
          <p:nvPr>
            <p:ph idx="10"/>
          </p:nvPr>
        </p:nvSpPr>
        <p:spPr>
          <a:xfrm>
            <a:off x="179512" y="1059582"/>
            <a:ext cx="8712968" cy="394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2pPr>
            <a:lvl3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grpSp>
        <p:nvGrpSpPr>
          <p:cNvPr id="15" name="群組 14"/>
          <p:cNvGrpSpPr/>
          <p:nvPr userDrawn="1"/>
        </p:nvGrpSpPr>
        <p:grpSpPr>
          <a:xfrm>
            <a:off x="7505361" y="0"/>
            <a:ext cx="200215" cy="219258"/>
            <a:chOff x="7505362" y="0"/>
            <a:chExt cx="200215" cy="219258"/>
          </a:xfrm>
        </p:grpSpPr>
        <p:cxnSp>
          <p:nvCxnSpPr>
            <p:cNvPr id="16" name="直接连接符 4"/>
            <p:cNvCxnSpPr/>
            <p:nvPr userDrawn="1"/>
          </p:nvCxnSpPr>
          <p:spPr>
            <a:xfrm flipH="1">
              <a:off x="7526962" y="0"/>
              <a:ext cx="178615" cy="1940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椭圆 10"/>
            <p:cNvSpPr/>
            <p:nvPr userDrawn="1"/>
          </p:nvSpPr>
          <p:spPr>
            <a:xfrm>
              <a:off x="7505362" y="176058"/>
              <a:ext cx="43200" cy="43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群組 21"/>
          <p:cNvGrpSpPr/>
          <p:nvPr userDrawn="1"/>
        </p:nvGrpSpPr>
        <p:grpSpPr>
          <a:xfrm>
            <a:off x="8974248" y="393126"/>
            <a:ext cx="169752" cy="165292"/>
            <a:chOff x="8974249" y="393126"/>
            <a:chExt cx="169752" cy="165292"/>
          </a:xfrm>
        </p:grpSpPr>
        <p:cxnSp>
          <p:nvCxnSpPr>
            <p:cNvPr id="23" name="直接连接符 4"/>
            <p:cNvCxnSpPr>
              <a:endCxn id="24" idx="7"/>
            </p:cNvCxnSpPr>
            <p:nvPr userDrawn="1"/>
          </p:nvCxnSpPr>
          <p:spPr>
            <a:xfrm flipH="1">
              <a:off x="9011123" y="393126"/>
              <a:ext cx="132878" cy="12841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椭圆 10"/>
            <p:cNvSpPr/>
            <p:nvPr userDrawn="1"/>
          </p:nvSpPr>
          <p:spPr>
            <a:xfrm>
              <a:off x="8974249" y="515218"/>
              <a:ext cx="43200" cy="43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22" name="Picture 2" descr="C:\Users\vickie.chuang\Desktop\單張圖檔\Vpon_全白色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048" y="223200"/>
            <a:ext cx="8424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5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_內頁_6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2"/>
          <p:cNvSpPr>
            <a:spLocks noGrp="1"/>
          </p:cNvSpPr>
          <p:nvPr userDrawn="1">
            <p:ph type="subTitle" idx="1"/>
          </p:nvPr>
        </p:nvSpPr>
        <p:spPr>
          <a:xfrm>
            <a:off x="177795" y="627534"/>
            <a:ext cx="7018874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 userDrawn="1">
            <p:ph type="ctrTitle"/>
          </p:nvPr>
        </p:nvSpPr>
        <p:spPr>
          <a:xfrm>
            <a:off x="177797" y="36220"/>
            <a:ext cx="7018873" cy="537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000" b="1" kern="1200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矩形 18"/>
          <p:cNvSpPr/>
          <p:nvPr userDrawn="1"/>
        </p:nvSpPr>
        <p:spPr>
          <a:xfrm>
            <a:off x="71512" y="150153"/>
            <a:ext cx="108000" cy="333738"/>
          </a:xfrm>
          <a:prstGeom prst="rect">
            <a:avLst/>
          </a:prstGeom>
          <a:solidFill>
            <a:srgbClr val="FFC81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5" tIns="35715" rIns="35715" bIns="35715" numCol="1" spcCol="26787" rtlCol="0" anchor="ctr">
            <a:spAutoFit/>
          </a:bodyPr>
          <a:lstStyle/>
          <a:p>
            <a:pPr marL="0" marR="0" indent="0" algn="ctr" defTabSz="41073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7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文字版面配置區 2"/>
          <p:cNvSpPr>
            <a:spLocks noGrp="1"/>
          </p:cNvSpPr>
          <p:nvPr>
            <p:ph idx="10"/>
          </p:nvPr>
        </p:nvSpPr>
        <p:spPr>
          <a:xfrm>
            <a:off x="179512" y="1059582"/>
            <a:ext cx="8712968" cy="394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2pPr>
            <a:lvl3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grpSp>
        <p:nvGrpSpPr>
          <p:cNvPr id="2" name="群組 1"/>
          <p:cNvGrpSpPr/>
          <p:nvPr userDrawn="1"/>
        </p:nvGrpSpPr>
        <p:grpSpPr>
          <a:xfrm>
            <a:off x="7400815" y="4651193"/>
            <a:ext cx="1743185" cy="492307"/>
            <a:chOff x="7400815" y="4651193"/>
            <a:chExt cx="1743185" cy="492307"/>
          </a:xfrm>
        </p:grpSpPr>
        <p:pic>
          <p:nvPicPr>
            <p:cNvPr id="16" name="Picture 2" descr="C:\Users\vickie.chuang\Desktop\單張圖檔\Vpon_全白色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000" y="4662000"/>
              <a:ext cx="8424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群組 31"/>
            <p:cNvGrpSpPr/>
            <p:nvPr userDrawn="1"/>
          </p:nvGrpSpPr>
          <p:grpSpPr>
            <a:xfrm>
              <a:off x="8947923" y="4651193"/>
              <a:ext cx="196077" cy="188829"/>
              <a:chOff x="8942601" y="6301414"/>
              <a:chExt cx="196077" cy="188829"/>
            </a:xfrm>
          </p:grpSpPr>
          <p:cxnSp>
            <p:nvCxnSpPr>
              <p:cNvPr id="37" name="直接连接符 4"/>
              <p:cNvCxnSpPr/>
              <p:nvPr userDrawn="1"/>
            </p:nvCxnSpPr>
            <p:spPr>
              <a:xfrm rot="5400000" flipH="1">
                <a:off x="8950403" y="6301969"/>
                <a:ext cx="180473" cy="196076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8" name="椭圆 10"/>
              <p:cNvSpPr/>
              <p:nvPr userDrawn="1"/>
            </p:nvSpPr>
            <p:spPr>
              <a:xfrm>
                <a:off x="8942601" y="6301414"/>
                <a:ext cx="43200" cy="43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群組 32"/>
            <p:cNvGrpSpPr/>
            <p:nvPr userDrawn="1"/>
          </p:nvGrpSpPr>
          <p:grpSpPr>
            <a:xfrm>
              <a:off x="7400815" y="4941425"/>
              <a:ext cx="214857" cy="202075"/>
              <a:chOff x="7395493" y="6655925"/>
              <a:chExt cx="214857" cy="202075"/>
            </a:xfrm>
          </p:grpSpPr>
          <p:cxnSp>
            <p:nvCxnSpPr>
              <p:cNvPr id="35" name="直接连接符 4"/>
              <p:cNvCxnSpPr/>
              <p:nvPr userDrawn="1"/>
            </p:nvCxnSpPr>
            <p:spPr>
              <a:xfrm rot="5400000" flipH="1">
                <a:off x="7422075" y="6669724"/>
                <a:ext cx="180474" cy="196077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6" name="椭圆 10"/>
              <p:cNvSpPr/>
              <p:nvPr userDrawn="1"/>
            </p:nvSpPr>
            <p:spPr>
              <a:xfrm>
                <a:off x="7395493" y="6655925"/>
                <a:ext cx="43200" cy="43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061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_內頁_7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2"/>
          <p:cNvSpPr>
            <a:spLocks noGrp="1"/>
          </p:cNvSpPr>
          <p:nvPr userDrawn="1">
            <p:ph type="subTitle" idx="1"/>
          </p:nvPr>
        </p:nvSpPr>
        <p:spPr>
          <a:xfrm>
            <a:off x="177795" y="627534"/>
            <a:ext cx="7018874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 userDrawn="1">
            <p:ph type="ctrTitle"/>
          </p:nvPr>
        </p:nvSpPr>
        <p:spPr>
          <a:xfrm>
            <a:off x="177797" y="36220"/>
            <a:ext cx="7018873" cy="537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000" b="1" kern="1200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026" name="Picture 2" descr="C:\Users\vickie.chuang\Desktop\名片_確認完稿版 - 複製-05-0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2" t="96235" r="680" b="2838"/>
          <a:stretch/>
        </p:blipFill>
        <p:spPr bwMode="auto">
          <a:xfrm>
            <a:off x="0" y="5074190"/>
            <a:ext cx="9144000" cy="6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版面配置區 2"/>
          <p:cNvSpPr>
            <a:spLocks noGrp="1"/>
          </p:cNvSpPr>
          <p:nvPr>
            <p:ph idx="10"/>
          </p:nvPr>
        </p:nvSpPr>
        <p:spPr>
          <a:xfrm>
            <a:off x="179512" y="1059582"/>
            <a:ext cx="8712968" cy="394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2pPr>
            <a:lvl3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grpSp>
        <p:nvGrpSpPr>
          <p:cNvPr id="15" name="群組 14"/>
          <p:cNvGrpSpPr/>
          <p:nvPr userDrawn="1"/>
        </p:nvGrpSpPr>
        <p:grpSpPr>
          <a:xfrm>
            <a:off x="7505361" y="0"/>
            <a:ext cx="200215" cy="219258"/>
            <a:chOff x="7505362" y="0"/>
            <a:chExt cx="200215" cy="219258"/>
          </a:xfrm>
        </p:grpSpPr>
        <p:cxnSp>
          <p:nvCxnSpPr>
            <p:cNvPr id="16" name="直接连接符 4"/>
            <p:cNvCxnSpPr/>
            <p:nvPr userDrawn="1"/>
          </p:nvCxnSpPr>
          <p:spPr>
            <a:xfrm flipH="1">
              <a:off x="7526962" y="0"/>
              <a:ext cx="178615" cy="1940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椭圆 10"/>
            <p:cNvSpPr/>
            <p:nvPr userDrawn="1"/>
          </p:nvSpPr>
          <p:spPr>
            <a:xfrm>
              <a:off x="7505362" y="176058"/>
              <a:ext cx="43200" cy="43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群組 21"/>
          <p:cNvGrpSpPr/>
          <p:nvPr userDrawn="1"/>
        </p:nvGrpSpPr>
        <p:grpSpPr>
          <a:xfrm>
            <a:off x="8974248" y="393126"/>
            <a:ext cx="169752" cy="165292"/>
            <a:chOff x="8974249" y="393126"/>
            <a:chExt cx="169752" cy="165292"/>
          </a:xfrm>
        </p:grpSpPr>
        <p:cxnSp>
          <p:nvCxnSpPr>
            <p:cNvPr id="23" name="直接连接符 4"/>
            <p:cNvCxnSpPr>
              <a:endCxn id="24" idx="7"/>
            </p:cNvCxnSpPr>
            <p:nvPr userDrawn="1"/>
          </p:nvCxnSpPr>
          <p:spPr>
            <a:xfrm flipH="1">
              <a:off x="9011123" y="393126"/>
              <a:ext cx="132878" cy="12841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椭圆 10"/>
            <p:cNvSpPr/>
            <p:nvPr userDrawn="1"/>
          </p:nvSpPr>
          <p:spPr>
            <a:xfrm>
              <a:off x="8974249" y="515218"/>
              <a:ext cx="43200" cy="43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Picture 2" descr="C:\Users\vickie.chuang\Desktop\單張圖檔\Vpon_全白色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048" y="223200"/>
            <a:ext cx="8424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98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_內頁_8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2"/>
          <p:cNvSpPr>
            <a:spLocks noGrp="1"/>
          </p:cNvSpPr>
          <p:nvPr userDrawn="1">
            <p:ph type="subTitle" idx="1"/>
          </p:nvPr>
        </p:nvSpPr>
        <p:spPr>
          <a:xfrm>
            <a:off x="177795" y="627534"/>
            <a:ext cx="7018874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 userDrawn="1">
            <p:ph type="ctrTitle"/>
          </p:nvPr>
        </p:nvSpPr>
        <p:spPr>
          <a:xfrm>
            <a:off x="177797" y="36220"/>
            <a:ext cx="7018873" cy="537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000" b="1" kern="1200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4" name="文字版面配置區 2"/>
          <p:cNvSpPr>
            <a:spLocks noGrp="1"/>
          </p:cNvSpPr>
          <p:nvPr>
            <p:ph idx="10"/>
          </p:nvPr>
        </p:nvSpPr>
        <p:spPr>
          <a:xfrm>
            <a:off x="179512" y="1059582"/>
            <a:ext cx="8712968" cy="394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2pPr>
            <a:lvl3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grpSp>
        <p:nvGrpSpPr>
          <p:cNvPr id="19" name="群組 18"/>
          <p:cNvGrpSpPr/>
          <p:nvPr userDrawn="1"/>
        </p:nvGrpSpPr>
        <p:grpSpPr>
          <a:xfrm>
            <a:off x="7400815" y="4651193"/>
            <a:ext cx="1743185" cy="492307"/>
            <a:chOff x="7400815" y="4651193"/>
            <a:chExt cx="1743185" cy="492307"/>
          </a:xfrm>
        </p:grpSpPr>
        <p:pic>
          <p:nvPicPr>
            <p:cNvPr id="20" name="Picture 2" descr="C:\Users\vickie.chuang\Desktop\單張圖檔\Vpon_全白色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000" y="4662000"/>
              <a:ext cx="8424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群組 20"/>
            <p:cNvGrpSpPr/>
            <p:nvPr userDrawn="1"/>
          </p:nvGrpSpPr>
          <p:grpSpPr>
            <a:xfrm>
              <a:off x="8947923" y="4651193"/>
              <a:ext cx="196077" cy="188829"/>
              <a:chOff x="8942601" y="6301414"/>
              <a:chExt cx="196077" cy="188829"/>
            </a:xfrm>
          </p:grpSpPr>
          <p:cxnSp>
            <p:nvCxnSpPr>
              <p:cNvPr id="25" name="直接连接符 4"/>
              <p:cNvCxnSpPr/>
              <p:nvPr userDrawn="1"/>
            </p:nvCxnSpPr>
            <p:spPr>
              <a:xfrm rot="5400000" flipH="1">
                <a:off x="8950403" y="6301969"/>
                <a:ext cx="180473" cy="196076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9" name="椭圆 10"/>
              <p:cNvSpPr/>
              <p:nvPr userDrawn="1"/>
            </p:nvSpPr>
            <p:spPr>
              <a:xfrm>
                <a:off x="8942601" y="6301414"/>
                <a:ext cx="43200" cy="43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群組 21"/>
            <p:cNvGrpSpPr/>
            <p:nvPr userDrawn="1"/>
          </p:nvGrpSpPr>
          <p:grpSpPr>
            <a:xfrm>
              <a:off x="7400815" y="4941425"/>
              <a:ext cx="214857" cy="202075"/>
              <a:chOff x="7395493" y="6655925"/>
              <a:chExt cx="214857" cy="202075"/>
            </a:xfrm>
          </p:grpSpPr>
          <p:cxnSp>
            <p:nvCxnSpPr>
              <p:cNvPr id="23" name="直接连接符 4"/>
              <p:cNvCxnSpPr/>
              <p:nvPr userDrawn="1"/>
            </p:nvCxnSpPr>
            <p:spPr>
              <a:xfrm rot="5400000" flipH="1">
                <a:off x="7422075" y="6669724"/>
                <a:ext cx="180474" cy="196077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4" name="椭圆 10"/>
              <p:cNvSpPr/>
              <p:nvPr userDrawn="1"/>
            </p:nvSpPr>
            <p:spPr>
              <a:xfrm>
                <a:off x="7395493" y="6655925"/>
                <a:ext cx="43200" cy="43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85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pon_封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71574" y="2334817"/>
            <a:ext cx="7772400" cy="64412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kumimoji="1" lang="zh-TW" altLang="en-US" sz="4800" b="1" kern="1200" dirty="0">
                <a:solidFill>
                  <a:srgbClr val="FFFFFB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椭圆 20"/>
          <p:cNvSpPr/>
          <p:nvPr userDrawn="1"/>
        </p:nvSpPr>
        <p:spPr>
          <a:xfrm flipH="1">
            <a:off x="451278" y="363151"/>
            <a:ext cx="1734671" cy="1734671"/>
          </a:xfrm>
          <a:prstGeom prst="ellipse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1200">
              <a:latin typeface="HelveticaNeueLT Pro 67 MdCn" pitchFamily="34" charset="0"/>
            </a:endParaRPr>
          </a:p>
        </p:txBody>
      </p:sp>
      <p:grpSp>
        <p:nvGrpSpPr>
          <p:cNvPr id="25" name="群組 24"/>
          <p:cNvGrpSpPr/>
          <p:nvPr userDrawn="1"/>
        </p:nvGrpSpPr>
        <p:grpSpPr>
          <a:xfrm>
            <a:off x="0" y="2175208"/>
            <a:ext cx="530080" cy="576230"/>
            <a:chOff x="211976" y="2838218"/>
            <a:chExt cx="695236" cy="755765"/>
          </a:xfrm>
        </p:grpSpPr>
        <p:cxnSp>
          <p:nvCxnSpPr>
            <p:cNvPr id="34" name="直接连接符 4"/>
            <p:cNvCxnSpPr/>
            <p:nvPr userDrawn="1"/>
          </p:nvCxnSpPr>
          <p:spPr>
            <a:xfrm flipV="1">
              <a:off x="211976" y="2878645"/>
              <a:ext cx="653364" cy="715338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10"/>
            <p:cNvSpPr/>
            <p:nvPr userDrawn="1"/>
          </p:nvSpPr>
          <p:spPr>
            <a:xfrm rot="10800000">
              <a:off x="801495" y="2838218"/>
              <a:ext cx="105717" cy="105717"/>
            </a:xfrm>
            <a:prstGeom prst="ellipse">
              <a:avLst/>
            </a:prstGeom>
            <a:solidFill>
              <a:srgbClr val="FFC819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grpSp>
        <p:nvGrpSpPr>
          <p:cNvPr id="26" name="群組 25"/>
          <p:cNvGrpSpPr/>
          <p:nvPr userDrawn="1"/>
        </p:nvGrpSpPr>
        <p:grpSpPr>
          <a:xfrm>
            <a:off x="2340369" y="0"/>
            <a:ext cx="804206" cy="907209"/>
            <a:chOff x="2340369" y="0"/>
            <a:chExt cx="804206" cy="907209"/>
          </a:xfrm>
        </p:grpSpPr>
        <p:cxnSp>
          <p:nvCxnSpPr>
            <p:cNvPr id="32" name="直接连接符 4"/>
            <p:cNvCxnSpPr>
              <a:endCxn id="33" idx="3"/>
            </p:cNvCxnSpPr>
            <p:nvPr userDrawn="1"/>
          </p:nvCxnSpPr>
          <p:spPr>
            <a:xfrm flipH="1">
              <a:off x="2352428" y="0"/>
              <a:ext cx="792147" cy="895151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10"/>
            <p:cNvSpPr/>
            <p:nvPr userDrawn="1"/>
          </p:nvSpPr>
          <p:spPr>
            <a:xfrm>
              <a:off x="2340369" y="824865"/>
              <a:ext cx="82344" cy="82344"/>
            </a:xfrm>
            <a:prstGeom prst="ellipse">
              <a:avLst/>
            </a:prstGeom>
            <a:solidFill>
              <a:srgbClr val="3A4187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grpSp>
        <p:nvGrpSpPr>
          <p:cNvPr id="28" name="群組 27"/>
          <p:cNvGrpSpPr/>
          <p:nvPr userDrawn="1"/>
        </p:nvGrpSpPr>
        <p:grpSpPr>
          <a:xfrm>
            <a:off x="2326645" y="6062"/>
            <a:ext cx="469463" cy="514959"/>
            <a:chOff x="3051555" y="-8458"/>
            <a:chExt cx="615733" cy="675404"/>
          </a:xfrm>
        </p:grpSpPr>
        <p:cxnSp>
          <p:nvCxnSpPr>
            <p:cNvPr id="30" name="直接连接符 4"/>
            <p:cNvCxnSpPr/>
            <p:nvPr userDrawn="1"/>
          </p:nvCxnSpPr>
          <p:spPr>
            <a:xfrm flipH="1">
              <a:off x="3069202" y="-8458"/>
              <a:ext cx="598086" cy="666846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10"/>
            <p:cNvSpPr/>
            <p:nvPr userDrawn="1"/>
          </p:nvSpPr>
          <p:spPr>
            <a:xfrm rot="10800000">
              <a:off x="3051555" y="594946"/>
              <a:ext cx="72000" cy="72000"/>
            </a:xfrm>
            <a:prstGeom prst="ellipse">
              <a:avLst/>
            </a:prstGeom>
            <a:solidFill>
              <a:srgbClr val="FFC819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pic>
        <p:nvPicPr>
          <p:cNvPr id="15" name="Picture 2" descr="C:\Users\vickie.chuang\Desktop\單張圖檔\Vp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92" y="1065264"/>
            <a:ext cx="997695" cy="4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100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pon威朋_分隔頁_2">
    <p:bg>
      <p:bgPr>
        <a:solidFill>
          <a:srgbClr val="3A41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 userDrawn="1"/>
        </p:nvSpPr>
        <p:spPr>
          <a:xfrm>
            <a:off x="10096418" y="29399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8" name="標題 1"/>
          <p:cNvSpPr>
            <a:spLocks noGrp="1"/>
          </p:cNvSpPr>
          <p:nvPr>
            <p:ph type="ctrTitle"/>
          </p:nvPr>
        </p:nvSpPr>
        <p:spPr>
          <a:xfrm>
            <a:off x="1171574" y="1074095"/>
            <a:ext cx="7772400" cy="644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800" b="1" kern="1200" dirty="0">
                <a:solidFill>
                  <a:srgbClr val="FE9A06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2" name="副標題 2"/>
          <p:cNvSpPr>
            <a:spLocks noGrp="1"/>
          </p:cNvSpPr>
          <p:nvPr>
            <p:ph type="subTitle" idx="1"/>
          </p:nvPr>
        </p:nvSpPr>
        <p:spPr>
          <a:xfrm>
            <a:off x="1162052" y="1783706"/>
            <a:ext cx="7772401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805362" y="0"/>
            <a:ext cx="1134119" cy="1222311"/>
            <a:chOff x="805362" y="0"/>
            <a:chExt cx="1134119" cy="1222311"/>
          </a:xfrm>
        </p:grpSpPr>
        <p:cxnSp>
          <p:nvCxnSpPr>
            <p:cNvPr id="21" name="直接连接符 4"/>
            <p:cNvCxnSpPr/>
            <p:nvPr userDrawn="1"/>
          </p:nvCxnSpPr>
          <p:spPr>
            <a:xfrm flipH="1">
              <a:off x="859362" y="0"/>
              <a:ext cx="1080119" cy="1175345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10"/>
            <p:cNvSpPr/>
            <p:nvPr userDrawn="1"/>
          </p:nvSpPr>
          <p:spPr>
            <a:xfrm>
              <a:off x="805362" y="1114311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>
                <a:ln>
                  <a:solidFill>
                    <a:srgbClr val="000000"/>
                  </a:solidFill>
                </a:ln>
              </a:endParaRPr>
            </a:p>
          </p:txBody>
        </p:sp>
      </p:grpSp>
      <p:grpSp>
        <p:nvGrpSpPr>
          <p:cNvPr id="4" name="群組 3"/>
          <p:cNvGrpSpPr/>
          <p:nvPr userDrawn="1"/>
        </p:nvGrpSpPr>
        <p:grpSpPr>
          <a:xfrm>
            <a:off x="6995357" y="2283718"/>
            <a:ext cx="2148643" cy="1907306"/>
            <a:chOff x="6995357" y="2283718"/>
            <a:chExt cx="2148643" cy="1907306"/>
          </a:xfrm>
        </p:grpSpPr>
        <p:cxnSp>
          <p:nvCxnSpPr>
            <p:cNvPr id="49" name="直接连接符 6"/>
            <p:cNvCxnSpPr/>
            <p:nvPr userDrawn="1"/>
          </p:nvCxnSpPr>
          <p:spPr>
            <a:xfrm flipH="1">
              <a:off x="7026693" y="2283718"/>
              <a:ext cx="2117307" cy="1874114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10"/>
            <p:cNvSpPr/>
            <p:nvPr userDrawn="1"/>
          </p:nvSpPr>
          <p:spPr>
            <a:xfrm>
              <a:off x="6995357" y="4110569"/>
              <a:ext cx="80455" cy="80455"/>
            </a:xfrm>
            <a:prstGeom prst="ellipse">
              <a:avLst/>
            </a:prstGeom>
            <a:solidFill>
              <a:srgbClr val="FA78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grpSp>
        <p:nvGrpSpPr>
          <p:cNvPr id="5" name="群組 4"/>
          <p:cNvGrpSpPr/>
          <p:nvPr userDrawn="1"/>
        </p:nvGrpSpPr>
        <p:grpSpPr>
          <a:xfrm>
            <a:off x="5508104" y="3235216"/>
            <a:ext cx="1957954" cy="1908284"/>
            <a:chOff x="5508104" y="3235216"/>
            <a:chExt cx="1957954" cy="1908284"/>
          </a:xfrm>
        </p:grpSpPr>
        <p:cxnSp>
          <p:nvCxnSpPr>
            <p:cNvPr id="52" name="直接连接符 4"/>
            <p:cNvCxnSpPr>
              <a:stCxn id="53" idx="3"/>
            </p:cNvCxnSpPr>
            <p:nvPr userDrawn="1"/>
          </p:nvCxnSpPr>
          <p:spPr>
            <a:xfrm flipH="1">
              <a:off x="5508104" y="3303889"/>
              <a:ext cx="1889281" cy="1839611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10"/>
            <p:cNvSpPr/>
            <p:nvPr userDrawn="1"/>
          </p:nvSpPr>
          <p:spPr>
            <a:xfrm>
              <a:off x="7385603" y="3235216"/>
              <a:ext cx="80455" cy="8045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群組 2"/>
          <p:cNvGrpSpPr/>
          <p:nvPr userDrawn="1"/>
        </p:nvGrpSpPr>
        <p:grpSpPr>
          <a:xfrm>
            <a:off x="6889338" y="2640260"/>
            <a:ext cx="2254662" cy="2060362"/>
            <a:chOff x="6889338" y="2640260"/>
            <a:chExt cx="2254662" cy="2060362"/>
          </a:xfrm>
        </p:grpSpPr>
        <p:cxnSp>
          <p:nvCxnSpPr>
            <p:cNvPr id="55" name="直接连接符 6"/>
            <p:cNvCxnSpPr/>
            <p:nvPr userDrawn="1"/>
          </p:nvCxnSpPr>
          <p:spPr>
            <a:xfrm flipH="1">
              <a:off x="6924477" y="2640260"/>
              <a:ext cx="2219523" cy="2032528"/>
            </a:xfrm>
            <a:prstGeom prst="line">
              <a:avLst/>
            </a:prstGeom>
            <a:ln w="12700">
              <a:solidFill>
                <a:schemeClr val="bg1">
                  <a:alpha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10"/>
            <p:cNvSpPr/>
            <p:nvPr userDrawn="1"/>
          </p:nvSpPr>
          <p:spPr>
            <a:xfrm>
              <a:off x="6889338" y="4620167"/>
              <a:ext cx="80455" cy="8045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18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威朋_內頁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2"/>
          <p:cNvSpPr>
            <a:spLocks noGrp="1"/>
          </p:cNvSpPr>
          <p:nvPr userDrawn="1">
            <p:ph type="subTitle" idx="1"/>
          </p:nvPr>
        </p:nvSpPr>
        <p:spPr>
          <a:xfrm>
            <a:off x="177795" y="627534"/>
            <a:ext cx="7018874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 userDrawn="1">
            <p:ph type="ctrTitle"/>
          </p:nvPr>
        </p:nvSpPr>
        <p:spPr>
          <a:xfrm>
            <a:off x="177797" y="36220"/>
            <a:ext cx="7018873" cy="537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000" b="1" kern="1200" dirty="0">
                <a:gradFill>
                  <a:gsLst>
                    <a:gs pos="100000">
                      <a:srgbClr val="FA7800"/>
                    </a:gs>
                    <a:gs pos="34000">
                      <a:srgbClr val="FA7800"/>
                    </a:gs>
                  </a:gsLst>
                  <a:lin ang="0" scaled="0"/>
                </a:gra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026" name="Picture 2" descr="C:\Users\vickie.chuang\Desktop\名片_確認完稿版 - 複製-05-0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2" t="96235" r="680" b="2838"/>
          <a:stretch/>
        </p:blipFill>
        <p:spPr bwMode="auto">
          <a:xfrm>
            <a:off x="0" y="5074191"/>
            <a:ext cx="9144000" cy="6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71512" y="150153"/>
            <a:ext cx="108000" cy="333738"/>
          </a:xfrm>
          <a:prstGeom prst="rect">
            <a:avLst/>
          </a:prstGeom>
          <a:solidFill>
            <a:srgbClr val="FFC81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5" tIns="35715" rIns="35715" bIns="35715" numCol="1" spcCol="26787" rtlCol="0" anchor="ctr">
            <a:spAutoFit/>
          </a:bodyPr>
          <a:lstStyle/>
          <a:p>
            <a:pPr marL="0" marR="0" indent="0" algn="ctr" defTabSz="41073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7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文字版面配置區 2"/>
          <p:cNvSpPr>
            <a:spLocks noGrp="1"/>
          </p:cNvSpPr>
          <p:nvPr>
            <p:ph idx="10"/>
          </p:nvPr>
        </p:nvSpPr>
        <p:spPr>
          <a:xfrm>
            <a:off x="179512" y="1059582"/>
            <a:ext cx="8712968" cy="394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lang="zh-TW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lang="zh-TW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lang="zh-TW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grpSp>
        <p:nvGrpSpPr>
          <p:cNvPr id="2" name="群組 1"/>
          <p:cNvGrpSpPr/>
          <p:nvPr userDrawn="1"/>
        </p:nvGrpSpPr>
        <p:grpSpPr>
          <a:xfrm>
            <a:off x="7505362" y="0"/>
            <a:ext cx="1638639" cy="558418"/>
            <a:chOff x="7505362" y="0"/>
            <a:chExt cx="1638639" cy="55841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7505362" y="0"/>
              <a:ext cx="200215" cy="219258"/>
              <a:chOff x="7505362" y="0"/>
              <a:chExt cx="200215" cy="219258"/>
            </a:xfrm>
          </p:grpSpPr>
          <p:cxnSp>
            <p:nvCxnSpPr>
              <p:cNvPr id="27" name="直接连接符 4"/>
              <p:cNvCxnSpPr/>
              <p:nvPr userDrawn="1"/>
            </p:nvCxnSpPr>
            <p:spPr>
              <a:xfrm flipH="1">
                <a:off x="7526962" y="0"/>
                <a:ext cx="178615" cy="19405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椭圆 10"/>
              <p:cNvSpPr/>
              <p:nvPr userDrawn="1"/>
            </p:nvSpPr>
            <p:spPr>
              <a:xfrm>
                <a:off x="7505362" y="176058"/>
                <a:ext cx="43200" cy="43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群組 28"/>
            <p:cNvGrpSpPr/>
            <p:nvPr userDrawn="1"/>
          </p:nvGrpSpPr>
          <p:grpSpPr>
            <a:xfrm>
              <a:off x="8974249" y="393126"/>
              <a:ext cx="169752" cy="165292"/>
              <a:chOff x="8974249" y="393126"/>
              <a:chExt cx="169752" cy="165292"/>
            </a:xfrm>
          </p:grpSpPr>
          <p:cxnSp>
            <p:nvCxnSpPr>
              <p:cNvPr id="30" name="直接连接符 4"/>
              <p:cNvCxnSpPr>
                <a:endCxn id="31" idx="7"/>
              </p:cNvCxnSpPr>
              <p:nvPr userDrawn="1"/>
            </p:nvCxnSpPr>
            <p:spPr>
              <a:xfrm flipH="1">
                <a:off x="9011123" y="393126"/>
                <a:ext cx="132878" cy="12841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1" name="椭圆 10"/>
              <p:cNvSpPr/>
              <p:nvPr userDrawn="1"/>
            </p:nvSpPr>
            <p:spPr>
              <a:xfrm>
                <a:off x="8974249" y="515218"/>
                <a:ext cx="43200" cy="43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4" name="Picture 2" descr="C:\Users\vickie.chuang\Desktop\單張圖檔\Vpon威朋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6590" y="223897"/>
              <a:ext cx="1255890" cy="297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172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威朋_內頁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2"/>
          <p:cNvSpPr>
            <a:spLocks noGrp="1"/>
          </p:cNvSpPr>
          <p:nvPr userDrawn="1">
            <p:ph type="subTitle" idx="1"/>
          </p:nvPr>
        </p:nvSpPr>
        <p:spPr>
          <a:xfrm>
            <a:off x="177795" y="627534"/>
            <a:ext cx="7018874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 userDrawn="1">
            <p:ph type="ctrTitle"/>
          </p:nvPr>
        </p:nvSpPr>
        <p:spPr>
          <a:xfrm>
            <a:off x="177797" y="36220"/>
            <a:ext cx="7018873" cy="537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000" b="1" kern="1200" dirty="0">
                <a:gradFill>
                  <a:gsLst>
                    <a:gs pos="100000">
                      <a:srgbClr val="FA7800"/>
                    </a:gs>
                    <a:gs pos="34000">
                      <a:srgbClr val="FA7800"/>
                    </a:gs>
                  </a:gsLst>
                  <a:lin ang="0" scaled="0"/>
                </a:gra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矩形 18"/>
          <p:cNvSpPr/>
          <p:nvPr userDrawn="1"/>
        </p:nvSpPr>
        <p:spPr>
          <a:xfrm>
            <a:off x="71512" y="150153"/>
            <a:ext cx="108000" cy="333738"/>
          </a:xfrm>
          <a:prstGeom prst="rect">
            <a:avLst/>
          </a:prstGeom>
          <a:solidFill>
            <a:srgbClr val="FFC81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5" tIns="35715" rIns="35715" bIns="35715" numCol="1" spcCol="26787" rtlCol="0" anchor="ctr">
            <a:spAutoFit/>
          </a:bodyPr>
          <a:lstStyle/>
          <a:p>
            <a:pPr marL="0" marR="0" indent="0" algn="ctr" defTabSz="41073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7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文字版面配置區 2"/>
          <p:cNvSpPr>
            <a:spLocks noGrp="1"/>
          </p:cNvSpPr>
          <p:nvPr>
            <p:ph idx="10"/>
          </p:nvPr>
        </p:nvSpPr>
        <p:spPr>
          <a:xfrm>
            <a:off x="179512" y="1059581"/>
            <a:ext cx="8712968" cy="390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grpSp>
        <p:nvGrpSpPr>
          <p:cNvPr id="3" name="群組 2"/>
          <p:cNvGrpSpPr/>
          <p:nvPr userDrawn="1"/>
        </p:nvGrpSpPr>
        <p:grpSpPr>
          <a:xfrm>
            <a:off x="7400815" y="4659982"/>
            <a:ext cx="1743185" cy="483518"/>
            <a:chOff x="7419394" y="4659982"/>
            <a:chExt cx="1743185" cy="483518"/>
          </a:xfrm>
        </p:grpSpPr>
        <p:grpSp>
          <p:nvGrpSpPr>
            <p:cNvPr id="32" name="群組 31"/>
            <p:cNvGrpSpPr/>
            <p:nvPr userDrawn="1"/>
          </p:nvGrpSpPr>
          <p:grpSpPr>
            <a:xfrm>
              <a:off x="8966502" y="4659982"/>
              <a:ext cx="196077" cy="188829"/>
              <a:chOff x="8942601" y="6301414"/>
              <a:chExt cx="196077" cy="188829"/>
            </a:xfrm>
          </p:grpSpPr>
          <p:cxnSp>
            <p:nvCxnSpPr>
              <p:cNvPr id="36" name="直接连接符 4"/>
              <p:cNvCxnSpPr/>
              <p:nvPr userDrawn="1"/>
            </p:nvCxnSpPr>
            <p:spPr>
              <a:xfrm rot="5400000" flipH="1">
                <a:off x="8950403" y="6301969"/>
                <a:ext cx="180473" cy="196076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7" name="椭圆 10"/>
              <p:cNvSpPr/>
              <p:nvPr userDrawn="1"/>
            </p:nvSpPr>
            <p:spPr>
              <a:xfrm>
                <a:off x="8942601" y="6301414"/>
                <a:ext cx="43200" cy="43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群組 32"/>
            <p:cNvGrpSpPr/>
            <p:nvPr userDrawn="1"/>
          </p:nvGrpSpPr>
          <p:grpSpPr>
            <a:xfrm>
              <a:off x="7419394" y="4941425"/>
              <a:ext cx="214857" cy="202075"/>
              <a:chOff x="7395493" y="6655925"/>
              <a:chExt cx="214857" cy="202075"/>
            </a:xfrm>
          </p:grpSpPr>
          <p:cxnSp>
            <p:nvCxnSpPr>
              <p:cNvPr id="34" name="直接连接符 4"/>
              <p:cNvCxnSpPr/>
              <p:nvPr userDrawn="1"/>
            </p:nvCxnSpPr>
            <p:spPr>
              <a:xfrm rot="5400000" flipH="1">
                <a:off x="7422075" y="6669724"/>
                <a:ext cx="180474" cy="196077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椭圆 10"/>
              <p:cNvSpPr/>
              <p:nvPr userDrawn="1"/>
            </p:nvSpPr>
            <p:spPr>
              <a:xfrm>
                <a:off x="7395493" y="6655925"/>
                <a:ext cx="43200" cy="43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4" name="Picture 2" descr="C:\Users\vickie.chuang\Desktop\單張圖檔\Vpon威朋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3388" y="4668338"/>
              <a:ext cx="1255890" cy="297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1720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威朋_內頁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2"/>
          <p:cNvSpPr>
            <a:spLocks noGrp="1"/>
          </p:cNvSpPr>
          <p:nvPr userDrawn="1">
            <p:ph type="subTitle" idx="1"/>
          </p:nvPr>
        </p:nvSpPr>
        <p:spPr>
          <a:xfrm>
            <a:off x="177795" y="627534"/>
            <a:ext cx="7018874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 userDrawn="1">
            <p:ph type="ctrTitle"/>
          </p:nvPr>
        </p:nvSpPr>
        <p:spPr>
          <a:xfrm>
            <a:off x="177797" y="36220"/>
            <a:ext cx="7018873" cy="537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000" b="1" kern="1200" dirty="0">
                <a:gradFill>
                  <a:gsLst>
                    <a:gs pos="100000">
                      <a:srgbClr val="FA7800"/>
                    </a:gs>
                    <a:gs pos="34000">
                      <a:srgbClr val="FA7800"/>
                    </a:gs>
                  </a:gsLst>
                  <a:lin ang="0" scaled="0"/>
                </a:gra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026" name="Picture 2" descr="C:\Users\vickie.chuang\Desktop\名片_確認完稿版 - 複製-05-0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2" t="96235" r="680" b="2838"/>
          <a:stretch/>
        </p:blipFill>
        <p:spPr bwMode="auto">
          <a:xfrm>
            <a:off x="0" y="5074191"/>
            <a:ext cx="9144000" cy="6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版面配置區 2"/>
          <p:cNvSpPr>
            <a:spLocks noGrp="1"/>
          </p:cNvSpPr>
          <p:nvPr>
            <p:ph idx="10"/>
          </p:nvPr>
        </p:nvSpPr>
        <p:spPr>
          <a:xfrm>
            <a:off x="179512" y="1059582"/>
            <a:ext cx="8712968" cy="394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lang="zh-TW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lang="zh-TW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l"/>
              <a:defRPr kumimoji="1" lang="zh-TW" altLang="en-US" sz="20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cs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grpSp>
        <p:nvGrpSpPr>
          <p:cNvPr id="26" name="群組 25"/>
          <p:cNvGrpSpPr/>
          <p:nvPr userDrawn="1"/>
        </p:nvGrpSpPr>
        <p:grpSpPr>
          <a:xfrm>
            <a:off x="7505362" y="0"/>
            <a:ext cx="200215" cy="219258"/>
            <a:chOff x="7505362" y="0"/>
            <a:chExt cx="200215" cy="219258"/>
          </a:xfrm>
        </p:grpSpPr>
        <p:cxnSp>
          <p:nvCxnSpPr>
            <p:cNvPr id="27" name="直接连接符 4"/>
            <p:cNvCxnSpPr/>
            <p:nvPr userDrawn="1"/>
          </p:nvCxnSpPr>
          <p:spPr>
            <a:xfrm flipH="1">
              <a:off x="7526962" y="0"/>
              <a:ext cx="178615" cy="1940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椭圆 10"/>
            <p:cNvSpPr/>
            <p:nvPr userDrawn="1"/>
          </p:nvSpPr>
          <p:spPr>
            <a:xfrm>
              <a:off x="7505362" y="176058"/>
              <a:ext cx="43200" cy="43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群組 28"/>
          <p:cNvGrpSpPr/>
          <p:nvPr userDrawn="1"/>
        </p:nvGrpSpPr>
        <p:grpSpPr>
          <a:xfrm>
            <a:off x="8974249" y="393126"/>
            <a:ext cx="169752" cy="165292"/>
            <a:chOff x="8974249" y="393126"/>
            <a:chExt cx="169752" cy="165292"/>
          </a:xfrm>
        </p:grpSpPr>
        <p:cxnSp>
          <p:nvCxnSpPr>
            <p:cNvPr id="30" name="直接连接符 4"/>
            <p:cNvCxnSpPr>
              <a:endCxn id="31" idx="7"/>
            </p:cNvCxnSpPr>
            <p:nvPr userDrawn="1"/>
          </p:nvCxnSpPr>
          <p:spPr>
            <a:xfrm flipH="1">
              <a:off x="9011123" y="393126"/>
              <a:ext cx="132878" cy="12841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椭圆 10"/>
            <p:cNvSpPr/>
            <p:nvPr userDrawn="1"/>
          </p:nvSpPr>
          <p:spPr>
            <a:xfrm>
              <a:off x="8974249" y="515218"/>
              <a:ext cx="43200" cy="43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Picture 2" descr="C:\Users\vickie.chuang\Desktop\單張圖檔\Vpon威朋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590" y="223897"/>
            <a:ext cx="1255890" cy="29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27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威朋_內頁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2"/>
          <p:cNvSpPr>
            <a:spLocks noGrp="1"/>
          </p:cNvSpPr>
          <p:nvPr userDrawn="1">
            <p:ph type="subTitle" idx="1"/>
          </p:nvPr>
        </p:nvSpPr>
        <p:spPr>
          <a:xfrm>
            <a:off x="177795" y="627534"/>
            <a:ext cx="7018874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 userDrawn="1">
            <p:ph type="ctrTitle"/>
          </p:nvPr>
        </p:nvSpPr>
        <p:spPr>
          <a:xfrm>
            <a:off x="177797" y="36220"/>
            <a:ext cx="7018873" cy="537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000" b="1" kern="1200" dirty="0">
                <a:gradFill>
                  <a:gsLst>
                    <a:gs pos="100000">
                      <a:srgbClr val="FA7800"/>
                    </a:gs>
                    <a:gs pos="34000">
                      <a:srgbClr val="FA7800"/>
                    </a:gs>
                  </a:gsLst>
                  <a:lin ang="0" scaled="0"/>
                </a:gra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5" name="文字版面配置區 2"/>
          <p:cNvSpPr>
            <a:spLocks noGrp="1"/>
          </p:cNvSpPr>
          <p:nvPr>
            <p:ph idx="10"/>
          </p:nvPr>
        </p:nvSpPr>
        <p:spPr>
          <a:xfrm>
            <a:off x="179512" y="1059581"/>
            <a:ext cx="8712968" cy="390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grpSp>
        <p:nvGrpSpPr>
          <p:cNvPr id="23" name="群組 22"/>
          <p:cNvGrpSpPr/>
          <p:nvPr userDrawn="1"/>
        </p:nvGrpSpPr>
        <p:grpSpPr>
          <a:xfrm>
            <a:off x="7400815" y="4659982"/>
            <a:ext cx="1743185" cy="483518"/>
            <a:chOff x="7419394" y="4659982"/>
            <a:chExt cx="1743185" cy="483518"/>
          </a:xfrm>
        </p:grpSpPr>
        <p:grpSp>
          <p:nvGrpSpPr>
            <p:cNvPr id="24" name="群組 23"/>
            <p:cNvGrpSpPr/>
            <p:nvPr userDrawn="1"/>
          </p:nvGrpSpPr>
          <p:grpSpPr>
            <a:xfrm>
              <a:off x="8966502" y="4659982"/>
              <a:ext cx="196077" cy="188829"/>
              <a:chOff x="8942601" y="6301414"/>
              <a:chExt cx="196077" cy="188829"/>
            </a:xfrm>
          </p:grpSpPr>
          <p:cxnSp>
            <p:nvCxnSpPr>
              <p:cNvPr id="30" name="直接连接符 4"/>
              <p:cNvCxnSpPr/>
              <p:nvPr userDrawn="1"/>
            </p:nvCxnSpPr>
            <p:spPr>
              <a:xfrm rot="5400000" flipH="1">
                <a:off x="8950403" y="6301969"/>
                <a:ext cx="180473" cy="196076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1" name="椭圆 10"/>
              <p:cNvSpPr/>
              <p:nvPr userDrawn="1"/>
            </p:nvSpPr>
            <p:spPr>
              <a:xfrm>
                <a:off x="8942601" y="6301414"/>
                <a:ext cx="43200" cy="43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群組 25"/>
            <p:cNvGrpSpPr/>
            <p:nvPr userDrawn="1"/>
          </p:nvGrpSpPr>
          <p:grpSpPr>
            <a:xfrm>
              <a:off x="7419394" y="4941425"/>
              <a:ext cx="214857" cy="202075"/>
              <a:chOff x="7395493" y="6655925"/>
              <a:chExt cx="214857" cy="202075"/>
            </a:xfrm>
          </p:grpSpPr>
          <p:cxnSp>
            <p:nvCxnSpPr>
              <p:cNvPr id="28" name="直接连接符 4"/>
              <p:cNvCxnSpPr/>
              <p:nvPr userDrawn="1"/>
            </p:nvCxnSpPr>
            <p:spPr>
              <a:xfrm rot="5400000" flipH="1">
                <a:off x="7422075" y="6669724"/>
                <a:ext cx="180474" cy="196077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9" name="椭圆 10"/>
              <p:cNvSpPr/>
              <p:nvPr userDrawn="1"/>
            </p:nvSpPr>
            <p:spPr>
              <a:xfrm>
                <a:off x="7395493" y="6655925"/>
                <a:ext cx="43200" cy="43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7" name="Picture 2" descr="C:\Users\vickie.chuang\Desktop\單張圖檔\Vpon威朋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3388" y="4668338"/>
              <a:ext cx="1255890" cy="297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3504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威朋_內頁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2"/>
          <p:cNvSpPr>
            <a:spLocks noGrp="1"/>
          </p:cNvSpPr>
          <p:nvPr userDrawn="1">
            <p:ph type="subTitle" idx="1"/>
          </p:nvPr>
        </p:nvSpPr>
        <p:spPr>
          <a:xfrm>
            <a:off x="177795" y="627534"/>
            <a:ext cx="7018874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 userDrawn="1">
            <p:ph type="ctrTitle"/>
          </p:nvPr>
        </p:nvSpPr>
        <p:spPr>
          <a:xfrm>
            <a:off x="177797" y="36220"/>
            <a:ext cx="7018873" cy="537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000" b="1" kern="1200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026" name="Picture 2" descr="C:\Users\vickie.chuang\Desktop\名片_確認完稿版 - 複製-05-0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2" t="96235" r="680" b="2838"/>
          <a:stretch/>
        </p:blipFill>
        <p:spPr bwMode="auto">
          <a:xfrm>
            <a:off x="0" y="5074191"/>
            <a:ext cx="9144000" cy="6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71512" y="150153"/>
            <a:ext cx="108000" cy="333738"/>
          </a:xfrm>
          <a:prstGeom prst="rect">
            <a:avLst/>
          </a:prstGeom>
          <a:solidFill>
            <a:srgbClr val="FFC81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5" tIns="35715" rIns="35715" bIns="35715" numCol="1" spcCol="26787" rtlCol="0" anchor="ctr">
            <a:spAutoFit/>
          </a:bodyPr>
          <a:lstStyle/>
          <a:p>
            <a:pPr marL="0" marR="0" indent="0" algn="ctr" defTabSz="41073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7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文字版面配置區 2"/>
          <p:cNvSpPr>
            <a:spLocks noGrp="1"/>
          </p:cNvSpPr>
          <p:nvPr>
            <p:ph idx="10"/>
          </p:nvPr>
        </p:nvSpPr>
        <p:spPr>
          <a:xfrm>
            <a:off x="179512" y="1059582"/>
            <a:ext cx="8712968" cy="394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2pPr>
            <a:lvl3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grpSp>
        <p:nvGrpSpPr>
          <p:cNvPr id="14" name="群組 13"/>
          <p:cNvGrpSpPr/>
          <p:nvPr userDrawn="1"/>
        </p:nvGrpSpPr>
        <p:grpSpPr>
          <a:xfrm>
            <a:off x="7505362" y="0"/>
            <a:ext cx="200215" cy="219258"/>
            <a:chOff x="7505362" y="0"/>
            <a:chExt cx="200215" cy="219258"/>
          </a:xfrm>
        </p:grpSpPr>
        <p:cxnSp>
          <p:nvCxnSpPr>
            <p:cNvPr id="16" name="直接连接符 4"/>
            <p:cNvCxnSpPr/>
            <p:nvPr userDrawn="1"/>
          </p:nvCxnSpPr>
          <p:spPr>
            <a:xfrm flipH="1">
              <a:off x="7526962" y="0"/>
              <a:ext cx="178615" cy="19405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椭圆 10"/>
            <p:cNvSpPr/>
            <p:nvPr userDrawn="1"/>
          </p:nvSpPr>
          <p:spPr>
            <a:xfrm>
              <a:off x="7505362" y="176058"/>
              <a:ext cx="43200" cy="43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群組 21"/>
          <p:cNvGrpSpPr/>
          <p:nvPr userDrawn="1"/>
        </p:nvGrpSpPr>
        <p:grpSpPr>
          <a:xfrm>
            <a:off x="8974249" y="393126"/>
            <a:ext cx="169752" cy="165292"/>
            <a:chOff x="8974249" y="393126"/>
            <a:chExt cx="169752" cy="165292"/>
          </a:xfrm>
        </p:grpSpPr>
        <p:cxnSp>
          <p:nvCxnSpPr>
            <p:cNvPr id="23" name="直接连接符 4"/>
            <p:cNvCxnSpPr>
              <a:endCxn id="24" idx="7"/>
            </p:cNvCxnSpPr>
            <p:nvPr userDrawn="1"/>
          </p:nvCxnSpPr>
          <p:spPr>
            <a:xfrm flipH="1">
              <a:off x="9011123" y="393126"/>
              <a:ext cx="132878" cy="12841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椭圆 10"/>
            <p:cNvSpPr/>
            <p:nvPr userDrawn="1"/>
          </p:nvSpPr>
          <p:spPr>
            <a:xfrm>
              <a:off x="8974249" y="515218"/>
              <a:ext cx="43200" cy="43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 descr="C:\Users\vickie.chuang\Desktop\單張圖檔\Vpon威朋_全白色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00" y="223200"/>
            <a:ext cx="1256400" cy="29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2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pon威朋_內頁_6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2"/>
          <p:cNvSpPr>
            <a:spLocks noGrp="1"/>
          </p:cNvSpPr>
          <p:nvPr userDrawn="1">
            <p:ph type="subTitle" idx="1"/>
          </p:nvPr>
        </p:nvSpPr>
        <p:spPr>
          <a:xfrm>
            <a:off x="177795" y="627534"/>
            <a:ext cx="7018874" cy="355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2400" b="1" kern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 userDrawn="1">
            <p:ph type="ctrTitle"/>
          </p:nvPr>
        </p:nvSpPr>
        <p:spPr>
          <a:xfrm>
            <a:off x="177797" y="36220"/>
            <a:ext cx="7018873" cy="5373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kumimoji="1" lang="zh-TW" altLang="en-US" sz="4000" b="1" kern="1200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矩形 18"/>
          <p:cNvSpPr/>
          <p:nvPr userDrawn="1"/>
        </p:nvSpPr>
        <p:spPr>
          <a:xfrm>
            <a:off x="71512" y="150153"/>
            <a:ext cx="108000" cy="333738"/>
          </a:xfrm>
          <a:prstGeom prst="rect">
            <a:avLst/>
          </a:prstGeom>
          <a:solidFill>
            <a:srgbClr val="FFC819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5" tIns="35715" rIns="35715" bIns="35715" numCol="1" spcCol="26787" rtlCol="0" anchor="ctr">
            <a:spAutoFit/>
          </a:bodyPr>
          <a:lstStyle/>
          <a:p>
            <a:pPr marL="0" marR="0" indent="0" algn="ctr" defTabSz="41073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7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文字版面配置區 2"/>
          <p:cNvSpPr>
            <a:spLocks noGrp="1"/>
          </p:cNvSpPr>
          <p:nvPr>
            <p:ph idx="10"/>
          </p:nvPr>
        </p:nvSpPr>
        <p:spPr>
          <a:xfrm>
            <a:off x="179512" y="1059581"/>
            <a:ext cx="8712968" cy="38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2pPr>
            <a:lvl3pPr>
              <a:defRPr kumimoji="1" lang="zh-TW" altLang="en-US" sz="2000" b="1" kern="12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5" name="Picture 2" descr="C:\Users\vickie.chuang\Desktop\單張圖檔\Vpon威朋_全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600" y="4669200"/>
            <a:ext cx="1256400" cy="29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群組 16"/>
          <p:cNvGrpSpPr/>
          <p:nvPr userDrawn="1"/>
        </p:nvGrpSpPr>
        <p:grpSpPr>
          <a:xfrm>
            <a:off x="8947923" y="4659982"/>
            <a:ext cx="196077" cy="188829"/>
            <a:chOff x="8942601" y="6301414"/>
            <a:chExt cx="196077" cy="188829"/>
          </a:xfrm>
        </p:grpSpPr>
        <p:cxnSp>
          <p:nvCxnSpPr>
            <p:cNvPr id="24" name="直接连接符 4"/>
            <p:cNvCxnSpPr/>
            <p:nvPr userDrawn="1"/>
          </p:nvCxnSpPr>
          <p:spPr>
            <a:xfrm rot="5400000" flipH="1">
              <a:off x="8950403" y="6301969"/>
              <a:ext cx="180473" cy="19607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椭圆 10"/>
            <p:cNvSpPr/>
            <p:nvPr userDrawn="1"/>
          </p:nvSpPr>
          <p:spPr>
            <a:xfrm>
              <a:off x="8942601" y="6301414"/>
              <a:ext cx="43200" cy="43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群組 19"/>
          <p:cNvGrpSpPr/>
          <p:nvPr userDrawn="1"/>
        </p:nvGrpSpPr>
        <p:grpSpPr>
          <a:xfrm>
            <a:off x="7400815" y="4941425"/>
            <a:ext cx="214857" cy="202075"/>
            <a:chOff x="7395493" y="6655925"/>
            <a:chExt cx="214857" cy="202075"/>
          </a:xfrm>
        </p:grpSpPr>
        <p:cxnSp>
          <p:nvCxnSpPr>
            <p:cNvPr id="22" name="直接连接符 4"/>
            <p:cNvCxnSpPr/>
            <p:nvPr userDrawn="1"/>
          </p:nvCxnSpPr>
          <p:spPr>
            <a:xfrm rot="5400000" flipH="1">
              <a:off x="7422075" y="6669724"/>
              <a:ext cx="180474" cy="196077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椭圆 10"/>
            <p:cNvSpPr/>
            <p:nvPr userDrawn="1"/>
          </p:nvSpPr>
          <p:spPr>
            <a:xfrm>
              <a:off x="7395493" y="6655925"/>
              <a:ext cx="43200" cy="43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68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79512" y="87475"/>
            <a:ext cx="8712968" cy="995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179512" y="1059582"/>
            <a:ext cx="8712968" cy="394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66591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684" r:id="rId2"/>
    <p:sldLayoutId id="2147483703" r:id="rId3"/>
    <p:sldLayoutId id="2147483701" r:id="rId4"/>
    <p:sldLayoutId id="2147483769" r:id="rId5"/>
    <p:sldLayoutId id="2147483802" r:id="rId6"/>
    <p:sldLayoutId id="2147483803" r:id="rId7"/>
    <p:sldLayoutId id="2147483770" r:id="rId8"/>
    <p:sldLayoutId id="2147483792" r:id="rId9"/>
    <p:sldLayoutId id="2147483804" r:id="rId10"/>
    <p:sldLayoutId id="2147483805" r:id="rId11"/>
    <p:sldLayoutId id="2147483738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lang="zh-TW" altLang="en-US" sz="4800" b="1" kern="1200" dirty="0">
          <a:gradFill>
            <a:gsLst>
              <a:gs pos="100000">
                <a:srgbClr val="FA7800"/>
              </a:gs>
              <a:gs pos="34000">
                <a:srgbClr val="FA7800"/>
              </a:gs>
            </a:gsLst>
            <a:lin ang="0" scaled="0"/>
          </a:gra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A7800"/>
        </a:buClr>
        <a:buFont typeface="Wingdings" panose="05000000000000000000" pitchFamily="2" charset="2"/>
        <a:buChar char="l"/>
        <a:defRPr kumimoji="1" lang="zh-TW" altLang="en-US" sz="2000" b="1" kern="1200" dirty="0" smtClean="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j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E9A06"/>
        </a:buClr>
        <a:buFont typeface="Wingdings" panose="05000000000000000000" pitchFamily="2" charset="2"/>
        <a:buChar char="l"/>
        <a:defRPr kumimoji="1" lang="zh-TW" altLang="en-US" sz="2000" b="1" kern="1200" dirty="0" smtClean="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j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C819"/>
        </a:buClr>
        <a:buFont typeface="Wingdings" panose="05000000000000000000" pitchFamily="2" charset="2"/>
        <a:buChar char="l"/>
        <a:defRPr kumimoji="1" lang="zh-TW" altLang="en-US" sz="2000" b="1" kern="1200" dirty="0" smtClean="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j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B100"/>
        </a:buClr>
        <a:buFont typeface="Arial" panose="020B0604020202020204" pitchFamily="34" charset="0"/>
        <a:buChar char="•"/>
        <a:defRPr lang="zh-TW" altLang="en-US" sz="2000" b="0" kern="1200" dirty="0" smtClean="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lang="zh-TW" altLang="en-US" sz="2000" b="0" kern="1200" dirty="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79512" y="87475"/>
            <a:ext cx="8712968" cy="995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179512" y="1059582"/>
            <a:ext cx="8712968" cy="394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893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95" r:id="rId2"/>
    <p:sldLayoutId id="2147483796" r:id="rId3"/>
    <p:sldLayoutId id="2147483797" r:id="rId4"/>
    <p:sldLayoutId id="2147483798" r:id="rId5"/>
    <p:sldLayoutId id="2147483806" r:id="rId6"/>
    <p:sldLayoutId id="2147483807" r:id="rId7"/>
    <p:sldLayoutId id="2147483799" r:id="rId8"/>
    <p:sldLayoutId id="2147483800" r:id="rId9"/>
    <p:sldLayoutId id="2147483808" r:id="rId10"/>
    <p:sldLayoutId id="2147483809" r:id="rId11"/>
    <p:sldLayoutId id="2147483801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lang="zh-TW" altLang="en-US" sz="4800" b="1" kern="1200" dirty="0">
          <a:gradFill>
            <a:gsLst>
              <a:gs pos="100000">
                <a:srgbClr val="FA7800"/>
              </a:gs>
              <a:gs pos="34000">
                <a:srgbClr val="FA7800"/>
              </a:gs>
            </a:gsLst>
            <a:lin ang="0" scaled="0"/>
          </a:gra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A7800"/>
        </a:buClr>
        <a:buFont typeface="Wingdings" panose="05000000000000000000" pitchFamily="2" charset="2"/>
        <a:buChar char="l"/>
        <a:defRPr kumimoji="1" lang="zh-TW" altLang="en-US" sz="2000" b="1" kern="1200" dirty="0" smtClean="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j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E9A06"/>
        </a:buClr>
        <a:buFont typeface="Wingdings" panose="05000000000000000000" pitchFamily="2" charset="2"/>
        <a:buChar char="l"/>
        <a:defRPr kumimoji="1" lang="zh-TW" altLang="en-US" sz="2000" b="1" kern="1200" dirty="0" smtClean="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j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C819"/>
        </a:buClr>
        <a:buFont typeface="Wingdings" panose="05000000000000000000" pitchFamily="2" charset="2"/>
        <a:buChar char="l"/>
        <a:defRPr kumimoji="1" lang="zh-TW" altLang="en-US" sz="2000" b="1" kern="1200" dirty="0" smtClean="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j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B100"/>
        </a:buClr>
        <a:buFont typeface="Arial" panose="020B0604020202020204" pitchFamily="34" charset="0"/>
        <a:buChar char="•"/>
        <a:defRPr lang="zh-TW" altLang="en-US" sz="2000" b="0" kern="1200" dirty="0" smtClean="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lang="zh-TW" altLang="en-US" sz="2000" b="0" kern="1200" dirty="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rojectlombok.org/features/al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cs.spring.io/spring-data/jpa/docs/current/reference/html/#repository-query-keyword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4" Type="http://schemas.openxmlformats.org/officeDocument/2006/relationships/hyperlink" Target="http://springboot.fun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355726"/>
            <a:ext cx="7772400" cy="64412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Talk About Java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755575" y="3019401"/>
            <a:ext cx="7772401" cy="355997"/>
          </a:xfrm>
        </p:spPr>
        <p:txBody>
          <a:bodyPr>
            <a:normAutofit fontScale="85000" lnSpcReduction="20000"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4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en-US" b="0" dirty="0" smtClean="0"/>
              <a:t>Why Java</a:t>
            </a:r>
          </a:p>
          <a:p>
            <a:r>
              <a:rPr lang="en-US" altLang="en-US" b="0" dirty="0" smtClean="0"/>
              <a:t>Lombok</a:t>
            </a:r>
          </a:p>
          <a:p>
            <a:r>
              <a:rPr lang="en-US" altLang="en-US" b="0" dirty="0" smtClean="0"/>
              <a:t>Spring Data JPA</a:t>
            </a:r>
          </a:p>
          <a:p>
            <a:r>
              <a:rPr lang="en-US" altLang="en-US" b="0" dirty="0" smtClean="0"/>
              <a:t>Spring </a:t>
            </a:r>
            <a:r>
              <a:rPr lang="en-US" altLang="en-US" b="0" dirty="0" smtClean="0"/>
              <a:t>Boot</a:t>
            </a:r>
            <a:endParaRPr lang="en-US" altLang="en-US" b="0" dirty="0" smtClean="0"/>
          </a:p>
          <a:p>
            <a:r>
              <a:rPr lang="en-US" altLang="zh-TW" b="0" dirty="0" smtClean="0"/>
              <a:t>Conclusion</a:t>
            </a:r>
          </a:p>
          <a:p>
            <a:r>
              <a:rPr lang="en-US" altLang="zh-TW" b="0" dirty="0" smtClean="0"/>
              <a:t>Q &amp; A</a:t>
            </a:r>
          </a:p>
          <a:p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1585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kumimoji="1"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Do you like Java ?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51670"/>
            <a:ext cx="2257244" cy="18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0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 Java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en-US" b="0" dirty="0" smtClean="0"/>
              <a:t>Getter / Setter</a:t>
            </a:r>
          </a:p>
          <a:p>
            <a:r>
              <a:rPr lang="en-US" altLang="en-US" b="0" dirty="0" smtClean="0"/>
              <a:t>Heavy</a:t>
            </a:r>
          </a:p>
          <a:p>
            <a:r>
              <a:rPr lang="en-US" altLang="en-US" b="0" dirty="0" smtClean="0"/>
              <a:t>Hard</a:t>
            </a:r>
          </a:p>
          <a:p>
            <a:r>
              <a:rPr lang="en-US" altLang="en-US" b="0" dirty="0" smtClean="0"/>
              <a:t>Framework</a:t>
            </a:r>
          </a:p>
          <a:p>
            <a:r>
              <a:rPr lang="en-US" altLang="en-US" b="0" dirty="0" smtClean="0"/>
              <a:t>Speed</a:t>
            </a:r>
          </a:p>
          <a:p>
            <a:r>
              <a:rPr lang="en-US" altLang="en-US" b="0" dirty="0" smtClean="0"/>
              <a:t>No Reason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808" y="80553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Lombok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en-US" b="0" dirty="0" smtClean="0"/>
              <a:t>No more Getter / Setter</a:t>
            </a:r>
          </a:p>
          <a:p>
            <a:r>
              <a:rPr lang="en-US" altLang="en-US" b="0" dirty="0" smtClean="0"/>
              <a:t>No more log declare</a:t>
            </a:r>
          </a:p>
          <a:p>
            <a:r>
              <a:rPr lang="en-US" altLang="en-US" b="0" dirty="0" smtClean="0"/>
              <a:t>Link</a:t>
            </a:r>
            <a:endParaRPr lang="en-US" altLang="en-US" b="0" dirty="0" smtClean="0"/>
          </a:p>
          <a:p>
            <a:pPr lvl="1"/>
            <a:r>
              <a:rPr lang="en-US" altLang="en-US" b="0" dirty="0">
                <a:hlinkClick r:id="rId2"/>
              </a:rPr>
              <a:t>https://</a:t>
            </a:r>
            <a:r>
              <a:rPr lang="en-US" altLang="en-US" b="0" dirty="0" smtClean="0">
                <a:hlinkClick r:id="rId2"/>
              </a:rPr>
              <a:t>projectlombok.org/features/all</a:t>
            </a:r>
            <a:endParaRPr lang="en-US" altLang="en-US" b="0" dirty="0" smtClean="0"/>
          </a:p>
          <a:p>
            <a:r>
              <a:rPr lang="en-US" altLang="en-US" b="0" dirty="0" smtClean="0"/>
              <a:t>Demo</a:t>
            </a:r>
            <a:endParaRPr lang="en-US" altLang="en-US" b="0" dirty="0"/>
          </a:p>
          <a:p>
            <a:pPr lvl="1"/>
            <a:r>
              <a:rPr lang="en-US" altLang="en-US" b="0" dirty="0"/>
              <a:t>@Data</a:t>
            </a:r>
          </a:p>
          <a:p>
            <a:pPr lvl="1"/>
            <a:r>
              <a:rPr lang="en-US" altLang="en-US" b="0" dirty="0"/>
              <a:t>@Log</a:t>
            </a:r>
          </a:p>
          <a:p>
            <a:pPr lvl="1"/>
            <a:r>
              <a:rPr lang="en-US" altLang="en-US" b="0" dirty="0"/>
              <a:t>@Builder</a:t>
            </a:r>
          </a:p>
          <a:p>
            <a:pPr lvl="1"/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516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en-US" b="0" dirty="0" smtClean="0"/>
              <a:t>Generic DAO</a:t>
            </a:r>
            <a:endParaRPr lang="en-US" altLang="en-US" b="0" dirty="0"/>
          </a:p>
          <a:p>
            <a:r>
              <a:rPr lang="en-US" altLang="en-US" b="0" dirty="0" smtClean="0"/>
              <a:t>Define interface function</a:t>
            </a:r>
          </a:p>
          <a:p>
            <a:r>
              <a:rPr lang="en-US" altLang="en-US" b="0" dirty="0" smtClean="0"/>
              <a:t>Consistent Naming Convention</a:t>
            </a:r>
          </a:p>
          <a:p>
            <a:pPr lvl="1"/>
            <a:r>
              <a:rPr lang="en-US" altLang="zh-TW" sz="1400" dirty="0"/>
              <a:t>List&lt;Person&gt; findByEmailAddressAndLastname(EmailAddress emailAddress, String </a:t>
            </a:r>
            <a:r>
              <a:rPr lang="en-US" altLang="zh-TW" sz="1400" dirty="0" err="1"/>
              <a:t>lastname</a:t>
            </a:r>
            <a:r>
              <a:rPr lang="en-US" altLang="zh-TW" sz="1400" dirty="0" smtClean="0"/>
              <a:t>);</a:t>
            </a:r>
          </a:p>
          <a:p>
            <a:pPr lvl="1"/>
            <a:r>
              <a:rPr lang="en-US" altLang="zh-TW" sz="1400" dirty="0"/>
              <a:t>List&lt;Person&gt; findDistinctPeopleByLastnameOrFirstname(String lastname, String </a:t>
            </a:r>
            <a:r>
              <a:rPr lang="en-US" altLang="zh-TW" sz="1400" dirty="0" err="1"/>
              <a:t>firstname</a:t>
            </a:r>
            <a:r>
              <a:rPr lang="en-US" altLang="zh-TW" sz="1400" dirty="0" smtClean="0"/>
              <a:t>);</a:t>
            </a:r>
          </a:p>
          <a:p>
            <a:pPr lvl="1"/>
            <a:r>
              <a:rPr lang="en-US" altLang="zh-TW" sz="1400" dirty="0"/>
              <a:t>List&lt;Person&gt; findByLastnameOrderByFirstnameAsc(String </a:t>
            </a:r>
            <a:r>
              <a:rPr lang="en-US" altLang="zh-TW" sz="1400" dirty="0" err="1"/>
              <a:t>lastname</a:t>
            </a:r>
            <a:r>
              <a:rPr lang="en-US" altLang="zh-TW" sz="1400" dirty="0" smtClean="0"/>
              <a:t>);</a:t>
            </a:r>
          </a:p>
          <a:p>
            <a:pPr lvl="1"/>
            <a:r>
              <a:rPr lang="en-US" altLang="zh-TW" sz="1400" dirty="0"/>
              <a:t>List&lt;Person&gt; findByLastnameAndFirstnameAllIgnoreCase(String lastname, String </a:t>
            </a:r>
            <a:r>
              <a:rPr lang="en-US" altLang="zh-TW" sz="1400" dirty="0" err="1"/>
              <a:t>firstname</a:t>
            </a:r>
            <a:r>
              <a:rPr lang="en-US" altLang="zh-TW" sz="1400" dirty="0" smtClean="0"/>
              <a:t>);</a:t>
            </a:r>
          </a:p>
          <a:p>
            <a:r>
              <a:rPr lang="en-US" altLang="en-US" b="0" dirty="0" smtClean="0"/>
              <a:t>Link</a:t>
            </a:r>
          </a:p>
          <a:p>
            <a:pPr lvl="1"/>
            <a:r>
              <a:rPr lang="en-US" altLang="en-US" b="0" dirty="0" smtClean="0">
                <a:hlinkClick r:id="rId2"/>
              </a:rPr>
              <a:t>Query Keyword Doc</a:t>
            </a:r>
            <a:endParaRPr lang="en-US" altLang="en-US" b="0" dirty="0" smtClean="0"/>
          </a:p>
          <a:p>
            <a:r>
              <a:rPr lang="en-US" altLang="en-US" b="0" dirty="0"/>
              <a:t>Demo</a:t>
            </a:r>
          </a:p>
          <a:p>
            <a:pPr lvl="1"/>
            <a:endParaRPr lang="en-US" altLang="en-US" b="0" dirty="0" smtClean="0"/>
          </a:p>
          <a:p>
            <a:pPr lvl="1"/>
            <a:endParaRPr lang="en-US" altLang="en-US" b="0" dirty="0" smtClean="0"/>
          </a:p>
          <a:p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6974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en-US" b="0" dirty="0" smtClean="0"/>
              <a:t>No XML at all</a:t>
            </a:r>
          </a:p>
          <a:p>
            <a:r>
              <a:rPr lang="en-US" altLang="en-US" b="0" dirty="0" smtClean="0"/>
              <a:t>Quick up</a:t>
            </a:r>
          </a:p>
          <a:p>
            <a:r>
              <a:rPr lang="en-US" altLang="zh-TW" b="0" dirty="0" smtClean="0"/>
              <a:t>Embedded </a:t>
            </a:r>
            <a:r>
              <a:rPr lang="en-US" altLang="zh-TW" b="0" dirty="0"/>
              <a:t>Tomact, Jetty or </a:t>
            </a:r>
            <a:r>
              <a:rPr lang="en-US" altLang="zh-TW" b="0" dirty="0" smtClean="0"/>
              <a:t>Undertow</a:t>
            </a:r>
          </a:p>
          <a:p>
            <a:r>
              <a:rPr lang="en-US" altLang="zh-TW" b="0" dirty="0"/>
              <a:t>HTTP endpoints to get detailed metrics</a:t>
            </a:r>
            <a:endParaRPr lang="en-US" altLang="zh-TW" b="0" dirty="0" smtClean="0"/>
          </a:p>
          <a:p>
            <a:r>
              <a:rPr lang="en-US" altLang="en-US" b="0" dirty="0" smtClean="0"/>
              <a:t>Link</a:t>
            </a:r>
          </a:p>
          <a:p>
            <a:pPr lvl="1"/>
            <a:r>
              <a:rPr lang="en-US" altLang="en-US" b="0" dirty="0">
                <a:hlinkClick r:id="rId3"/>
              </a:rPr>
              <a:t>https://start.spring.io</a:t>
            </a:r>
            <a:r>
              <a:rPr lang="en-US" altLang="en-US" b="0" dirty="0" smtClean="0">
                <a:hlinkClick r:id="rId3"/>
              </a:rPr>
              <a:t>/</a:t>
            </a:r>
            <a:endParaRPr lang="en-US" altLang="en-US" b="0" dirty="0" smtClean="0">
              <a:hlinkClick r:id="rId4"/>
            </a:endParaRPr>
          </a:p>
          <a:p>
            <a:pPr lvl="1"/>
            <a:r>
              <a:rPr lang="en-US" altLang="en-US" b="0" dirty="0" smtClean="0">
                <a:hlinkClick r:id="rId4"/>
              </a:rPr>
              <a:t>http</a:t>
            </a:r>
            <a:r>
              <a:rPr lang="en-US" altLang="en-US" b="0" dirty="0">
                <a:hlinkClick r:id="rId4"/>
              </a:rPr>
              <a:t>://springboot.fun</a:t>
            </a:r>
            <a:r>
              <a:rPr lang="en-US" altLang="en-US" b="0" dirty="0" smtClean="0">
                <a:hlinkClick r:id="rId4"/>
              </a:rPr>
              <a:t>/</a:t>
            </a:r>
            <a:endParaRPr lang="en-US" altLang="en-US" b="0" dirty="0" smtClean="0"/>
          </a:p>
          <a:p>
            <a:r>
              <a:rPr lang="en-US" altLang="en-US" b="0" dirty="0" smtClean="0"/>
              <a:t>Demo</a:t>
            </a: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7118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zh-TW" b="0" dirty="0"/>
              <a:t>In most </a:t>
            </a:r>
            <a:r>
              <a:rPr lang="en-US" altLang="zh-TW" b="0" dirty="0" smtClean="0"/>
              <a:t>cases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Java</a:t>
            </a:r>
            <a:endParaRPr lang="en-US" altLang="zh-TW" b="0" dirty="0" smtClean="0"/>
          </a:p>
          <a:p>
            <a:pPr lvl="1"/>
            <a:r>
              <a:rPr lang="en-US" altLang="en-US" b="0" dirty="0" smtClean="0"/>
              <a:t>Platform</a:t>
            </a:r>
            <a:r>
              <a:rPr lang="zh-TW" altLang="en-US" b="0" dirty="0" smtClean="0"/>
              <a:t>：</a:t>
            </a:r>
            <a:r>
              <a:rPr lang="en-US" altLang="zh-TW" b="0" dirty="0" err="1" smtClean="0"/>
              <a:t>React.js</a:t>
            </a:r>
            <a:endParaRPr lang="en-US" altLang="zh-TW" b="0" dirty="0" smtClean="0"/>
          </a:p>
          <a:p>
            <a:pPr lvl="1"/>
            <a:r>
              <a:rPr lang="en-US" altLang="en-US" b="0" dirty="0" smtClean="0"/>
              <a:t>Backend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Maybe some </a:t>
            </a:r>
            <a:r>
              <a:rPr lang="en-US" altLang="zh-TW" b="0" dirty="0" err="1" smtClean="0"/>
              <a:t>Golang</a:t>
            </a:r>
            <a:endParaRPr lang="en-US" altLang="en-US" b="0" dirty="0"/>
          </a:p>
          <a:p>
            <a:r>
              <a:rPr lang="en-US" altLang="en-US" b="0" dirty="0" smtClean="0"/>
              <a:t>Next</a:t>
            </a:r>
          </a:p>
          <a:p>
            <a:pPr lvl="1"/>
            <a:r>
              <a:rPr lang="en-US" altLang="en-US" b="0" dirty="0" smtClean="0"/>
              <a:t>Spring 5 Rea</a:t>
            </a:r>
            <a:r>
              <a:rPr lang="en-US" altLang="en-US" b="0" dirty="0" smtClean="0"/>
              <a:t>ctive </a:t>
            </a:r>
            <a:r>
              <a:rPr lang="en-US" altLang="en-US" b="0" dirty="0" smtClean="0"/>
              <a:t>Programming</a:t>
            </a:r>
          </a:p>
          <a:p>
            <a:pPr lvl="1"/>
            <a:r>
              <a:rPr lang="en-US" altLang="en-US" b="0" dirty="0" smtClean="0"/>
              <a:t>RXJAVA</a:t>
            </a:r>
          </a:p>
          <a:p>
            <a:pPr lvl="1"/>
            <a:r>
              <a:rPr lang="en-US" altLang="en-US" b="0" dirty="0" smtClean="0"/>
              <a:t>Spring Cloud</a:t>
            </a:r>
          </a:p>
          <a:p>
            <a:pPr lvl="1"/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6991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2355726"/>
            <a:ext cx="7772400" cy="644129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TW" dirty="0" smtClean="0"/>
              <a:t>Q &amp; 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1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pon威朋">
  <a:themeElements>
    <a:clrScheme name="Vpon">
      <a:dk1>
        <a:srgbClr val="262626"/>
      </a:dk1>
      <a:lt1>
        <a:sysClr val="window" lastClr="FFFFFF"/>
      </a:lt1>
      <a:dk2>
        <a:srgbClr val="262626"/>
      </a:dk2>
      <a:lt2>
        <a:srgbClr val="FFFFFF"/>
      </a:lt2>
      <a:accent1>
        <a:srgbClr val="F3A447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A5A5A5"/>
      </a:hlink>
      <a:folHlink>
        <a:srgbClr val="7F7F7F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200" b="1" kern="1200" dirty="0" smtClean="0">
            <a:solidFill>
              <a:schemeClr val="tx1">
                <a:lumMod val="50000"/>
                <a:lumOff val="50000"/>
              </a:schemeClr>
            </a:solidFill>
            <a:latin typeface="微軟正黑體" pitchFamily="34" charset="-120"/>
            <a:ea typeface="微軟正黑體" pitchFamily="34" charset="-120"/>
            <a:cs typeface="+mj-cs"/>
            <a:sym typeface="News Gothic MT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Vpon">
  <a:themeElements>
    <a:clrScheme name="Vpon">
      <a:dk1>
        <a:srgbClr val="262626"/>
      </a:dk1>
      <a:lt1>
        <a:sysClr val="window" lastClr="FFFFFF"/>
      </a:lt1>
      <a:dk2>
        <a:srgbClr val="262626"/>
      </a:dk2>
      <a:lt2>
        <a:srgbClr val="FFFFFF"/>
      </a:lt2>
      <a:accent1>
        <a:srgbClr val="F3A447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A5A5A5"/>
      </a:hlink>
      <a:folHlink>
        <a:srgbClr val="7F7F7F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200" b="1" kern="1200" dirty="0" smtClean="0">
            <a:solidFill>
              <a:schemeClr val="tx1">
                <a:lumMod val="50000"/>
                <a:lumOff val="50000"/>
              </a:schemeClr>
            </a:solidFill>
            <a:latin typeface="微軟正黑體" pitchFamily="34" charset="-120"/>
            <a:ea typeface="微軟正黑體" pitchFamily="34" charset="-120"/>
            <a:cs typeface="+mj-cs"/>
            <a:sym typeface="News Gothic MT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9864</TotalTime>
  <Words>156</Words>
  <Application>Microsoft Macintosh PowerPoint</Application>
  <PresentationFormat>如螢幕大小 (16:9)</PresentationFormat>
  <Paragraphs>57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Calibri</vt:lpstr>
      <vt:lpstr>Helvetica Light</vt:lpstr>
      <vt:lpstr>HelveticaNeueLT Pro 67 MdCn</vt:lpstr>
      <vt:lpstr>Wingdings</vt:lpstr>
      <vt:lpstr>黑体</vt:lpstr>
      <vt:lpstr>微軟正黑體</vt:lpstr>
      <vt:lpstr>新細明體</vt:lpstr>
      <vt:lpstr>Arial</vt:lpstr>
      <vt:lpstr>Vpon威朋</vt:lpstr>
      <vt:lpstr>Vpon</vt:lpstr>
      <vt:lpstr>Talk About Java</vt:lpstr>
      <vt:lpstr>Agenda</vt:lpstr>
      <vt:lpstr>Do you like Java ?</vt:lpstr>
      <vt:lpstr>Why no Java ?</vt:lpstr>
      <vt:lpstr>Lombok</vt:lpstr>
      <vt:lpstr>Spring Data JPA</vt:lpstr>
      <vt:lpstr>Spring Boot</vt:lpstr>
      <vt:lpstr>Conclusion</vt:lpstr>
      <vt:lpstr>Q &amp; A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art</dc:creator>
  <cp:lastModifiedBy>佳林 陳</cp:lastModifiedBy>
  <cp:revision>392</cp:revision>
  <dcterms:created xsi:type="dcterms:W3CDTF">2012-02-15T06:14:11Z</dcterms:created>
  <dcterms:modified xsi:type="dcterms:W3CDTF">2018-04-18T04:02:55Z</dcterms:modified>
</cp:coreProperties>
</file>