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07" r:id="rId7"/>
    <p:sldId id="282" r:id="rId8"/>
    <p:sldId id="315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5388" autoAdjust="0"/>
  </p:normalViewPr>
  <p:slideViewPr>
    <p:cSldViewPr snapToGrid="0" snapToObjects="1">
      <p:cViewPr varScale="1">
        <p:scale>
          <a:sx n="72" d="100"/>
          <a:sy n="72" d="100"/>
        </p:scale>
        <p:origin x="624" y="7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Auto Complete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set details</a:t>
            </a:r>
          </a:p>
          <a:p>
            <a:r>
              <a:rPr lang="en-US" dirty="0"/>
              <a:t>Parameters we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Auto complete Tool by Gpt_2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It’s Arabic data from Wikipedia </a:t>
            </a:r>
          </a:p>
          <a:p>
            <a:r>
              <a:rPr lang="en-US" dirty="0"/>
              <a:t>Dataset statistics:</a:t>
            </a:r>
          </a:p>
          <a:p>
            <a:r>
              <a:rPr lang="en-US" dirty="0"/>
              <a:t>  • Total examples: 70663</a:t>
            </a:r>
          </a:p>
          <a:p>
            <a:r>
              <a:rPr lang="en-US" dirty="0"/>
              <a:t>  • Avg. input length (tokens): 23.80</a:t>
            </a:r>
          </a:p>
          <a:p>
            <a:r>
              <a:rPr lang="en-US" dirty="0"/>
              <a:t>  • Min input length: 1</a:t>
            </a:r>
          </a:p>
          <a:p>
            <a:r>
              <a:rPr lang="en-US" dirty="0"/>
              <a:t>  • Max input length: 1933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D4FCA-1DC7-4D80-8127-B3051BD0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details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57809"/>
            <a:ext cx="7796464" cy="238539"/>
          </a:xfrm>
        </p:spPr>
        <p:txBody>
          <a:bodyPr/>
          <a:lstStyle/>
          <a:p>
            <a:r>
              <a:rPr lang="en-US" dirty="0"/>
              <a:t>The parameters we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BE9002-ED36-493C-BE68-71CE42444A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5474029"/>
              </p:ext>
            </p:extLst>
          </p:nvPr>
        </p:nvGraphicFramePr>
        <p:xfrm>
          <a:off x="132522" y="596352"/>
          <a:ext cx="8733182" cy="630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0786">
                  <a:extLst>
                    <a:ext uri="{9D8B030D-6E8A-4147-A177-3AD203B41FA5}">
                      <a16:colId xmlns:a16="http://schemas.microsoft.com/office/drawing/2014/main" val="283011719"/>
                    </a:ext>
                  </a:extLst>
                </a:gridCol>
                <a:gridCol w="3239833">
                  <a:extLst>
                    <a:ext uri="{9D8B030D-6E8A-4147-A177-3AD203B41FA5}">
                      <a16:colId xmlns:a16="http://schemas.microsoft.com/office/drawing/2014/main" val="2203009664"/>
                    </a:ext>
                  </a:extLst>
                </a:gridCol>
                <a:gridCol w="3212563">
                  <a:extLst>
                    <a:ext uri="{9D8B030D-6E8A-4147-A177-3AD203B41FA5}">
                      <a16:colId xmlns:a16="http://schemas.microsoft.com/office/drawing/2014/main" val="1730301633"/>
                    </a:ext>
                  </a:extLst>
                </a:gridCol>
              </a:tblGrid>
              <a:tr h="355987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30078"/>
                  </a:ext>
                </a:extLst>
              </a:tr>
              <a:tr h="622976">
                <a:tc>
                  <a:txBody>
                    <a:bodyPr/>
                    <a:lstStyle/>
                    <a:p>
                      <a:r>
                        <a:rPr lang="en-US" dirty="0" err="1"/>
                        <a:t>output_dir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./aragpt2-finetuned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Directory where checkpoints and final model will be saved.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686610"/>
                  </a:ext>
                </a:extLst>
              </a:tr>
              <a:tr h="622976">
                <a:tc>
                  <a:txBody>
                    <a:bodyPr/>
                    <a:lstStyle/>
                    <a:p>
                      <a:r>
                        <a:rPr lang="en-US" dirty="0" err="1"/>
                        <a:t>overwrite_output_dir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set, any existing contents in </a:t>
                      </a:r>
                      <a:r>
                        <a:rPr lang="en-US" dirty="0" err="1"/>
                        <a:t>output_dir</a:t>
                      </a:r>
                      <a:r>
                        <a:rPr lang="en-US" dirty="0"/>
                        <a:t> will be overwritten.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679035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r>
                        <a:rPr lang="en-US" dirty="0" err="1"/>
                        <a:t>per_device_train_batch_size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examples processed in parallel on each GPU/CPU device per step.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695767"/>
                  </a:ext>
                </a:extLst>
              </a:tr>
              <a:tr h="622976">
                <a:tc>
                  <a:txBody>
                    <a:bodyPr/>
                    <a:lstStyle/>
                    <a:p>
                      <a:r>
                        <a:rPr lang="en-US" dirty="0" err="1"/>
                        <a:t>num_train_epochs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full passes over your training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031870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r>
                        <a:rPr lang="en-US" dirty="0" err="1"/>
                        <a:t>prediction_loss_only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During evaluation, only return the loss (no extra metrics or generated outputs).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036455"/>
                  </a:ext>
                </a:extLst>
              </a:tr>
              <a:tr h="622976">
                <a:tc>
                  <a:txBody>
                    <a:bodyPr/>
                    <a:lstStyle/>
                    <a:p>
                      <a:r>
                        <a:rPr lang="en-US" dirty="0" err="1"/>
                        <a:t>save_steps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 model checkpoint every 500 training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261008"/>
                  </a:ext>
                </a:extLst>
              </a:tr>
              <a:tr h="889966">
                <a:tc>
                  <a:txBody>
                    <a:bodyPr/>
                    <a:lstStyle/>
                    <a:p>
                      <a:r>
                        <a:rPr lang="en-US" dirty="0" err="1"/>
                        <a:t>save_total_limit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 only the most recent 2 checkpoints (older ones are deleted).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972730"/>
                  </a:ext>
                </a:extLst>
              </a:tr>
              <a:tr h="631215">
                <a:tc>
                  <a:txBody>
                    <a:bodyPr/>
                    <a:lstStyle/>
                    <a:p>
                      <a:r>
                        <a:rPr lang="en-US" dirty="0" err="1"/>
                        <a:t>logging_steps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 training metrics (loss, etc.) every 100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59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{526D468F-4F5B-4437-A6C6-0BB4DB59A547}tf78438558_win32</Template>
  <TotalTime>68</TotalTime>
  <Words>213</Words>
  <Application>Microsoft Office PowerPoint</Application>
  <PresentationFormat>Widescreen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 Auto Complete </vt:lpstr>
      <vt:lpstr>agenda</vt:lpstr>
      <vt:lpstr>Auto complete Tool by Gpt_2</vt:lpstr>
      <vt:lpstr>Data set details</vt:lpstr>
      <vt:lpstr>The parameters we use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Auto Complete </dc:title>
  <dc:subject/>
  <dc:creator>Doaa_20220147</dc:creator>
  <cp:lastModifiedBy>Doaa_20220147</cp:lastModifiedBy>
  <cp:revision>1</cp:revision>
  <dcterms:created xsi:type="dcterms:W3CDTF">2025-05-12T23:15:01Z</dcterms:created>
  <dcterms:modified xsi:type="dcterms:W3CDTF">2025-05-13T00:23:34Z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