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8" r:id="rId4"/>
    <p:sldId id="257" r:id="rId5"/>
    <p:sldId id="258" r:id="rId6"/>
    <p:sldId id="259" r:id="rId7"/>
    <p:sldId id="260" r:id="rId8"/>
    <p:sldId id="267" r:id="rId9"/>
    <p:sldId id="262" r:id="rId10"/>
    <p:sldId id="261" r:id="rId11"/>
    <p:sldId id="263" r:id="rId12"/>
    <p:sldId id="264" r:id="rId13"/>
    <p:sldId id="278" r:id="rId14"/>
    <p:sldId id="271" r:id="rId15"/>
    <p:sldId id="272" r:id="rId16"/>
    <p:sldId id="276" r:id="rId17"/>
    <p:sldId id="275" r:id="rId18"/>
    <p:sldId id="273" r:id="rId19"/>
    <p:sldId id="274" r:id="rId20"/>
    <p:sldId id="277" r:id="rId21"/>
    <p:sldId id="280" r:id="rId22"/>
    <p:sldId id="27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7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00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9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2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nirikal.com/videos/mp4/battle_games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VLC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https://www.videolan.org/vlc/index.zh_TW.html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9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208912" cy="582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71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9" y="3366776"/>
            <a:ext cx="64674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0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247775"/>
            <a:ext cx="68008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85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ffmpeg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CMD</a:t>
            </a:r>
            <a:r>
              <a:rPr lang="zh-TW" altLang="en-US" dirty="0" smtClean="0"/>
              <a:t>播放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10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424936" cy="256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2" y="2572876"/>
            <a:ext cx="757175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2" y="3904436"/>
            <a:ext cx="79714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0" y="5877272"/>
            <a:ext cx="8808187" cy="67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64096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ffmpeg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CMD</a:t>
            </a:r>
            <a:r>
              <a:rPr lang="zh-TW" altLang="en-US" dirty="0" smtClean="0"/>
              <a:t>轉檔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fmpeg</a:t>
            </a:r>
            <a:r>
              <a:rPr lang="en-US" altLang="zh-TW" dirty="0" smtClean="0"/>
              <a:t> 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 err="1" smtClean="0"/>
              <a:t>vcodec</a:t>
            </a:r>
            <a:r>
              <a:rPr lang="zh-TW" altLang="en-US" dirty="0" smtClean="0"/>
              <a:t>轉</a:t>
            </a:r>
            <a:r>
              <a:rPr lang="en-US" altLang="zh-TW" dirty="0" smtClean="0"/>
              <a:t>H264</a:t>
            </a:r>
            <a:r>
              <a:rPr lang="zh-TW" altLang="en-US" dirty="0" smtClean="0"/>
              <a:t> 格式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:v</a:t>
            </a:r>
            <a:r>
              <a:rPr lang="en-US" altLang="zh-TW" dirty="0" smtClean="0"/>
              <a:t> 1M</a:t>
            </a:r>
          </a:p>
          <a:p>
            <a:r>
              <a:rPr lang="en-US" altLang="zh-TW" dirty="0" smtClean="0"/>
              <a:t>-</a:t>
            </a:r>
            <a:r>
              <a:rPr lang="en-US" altLang="zh-TW" dirty="0" err="1" smtClean="0"/>
              <a:t>b:a</a:t>
            </a:r>
            <a:r>
              <a:rPr lang="zh-TW" altLang="en-US" dirty="0" smtClean="0"/>
              <a:t>音檔 </a:t>
            </a:r>
            <a:r>
              <a:rPr lang="en-US" altLang="zh-TW" dirty="0" smtClean="0"/>
              <a:t>256K</a:t>
            </a:r>
          </a:p>
          <a:p>
            <a:r>
              <a:rPr lang="en-US" altLang="zh-TW" dirty="0" smtClean="0"/>
              <a:t>-s </a:t>
            </a:r>
            <a:r>
              <a:rPr lang="zh-TW" altLang="en-US" dirty="0" smtClean="0"/>
              <a:t>畫面打小 </a:t>
            </a:r>
            <a:r>
              <a:rPr lang="en-US" altLang="zh-TW" dirty="0" smtClean="0"/>
              <a:t>720x576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/>
              <a:t>名稱</a:t>
            </a:r>
            <a:r>
              <a:rPr lang="en-US" altLang="zh-TW" dirty="0" smtClean="0"/>
              <a:t>+</a:t>
            </a:r>
            <a:r>
              <a:rPr lang="zh-TW" altLang="en-US" dirty="0" smtClean="0"/>
              <a:t>檔案格式 </a:t>
            </a:r>
            <a:r>
              <a:rPr lang="en-US" altLang="zh-TW" dirty="0" smtClean="0"/>
              <a:t>3.mp4</a:t>
            </a:r>
          </a:p>
          <a:p>
            <a:endParaRPr lang="en-US" altLang="zh-TW" dirty="0" smtClean="0"/>
          </a:p>
          <a:p>
            <a:r>
              <a:rPr lang="en-US" altLang="zh-TW" dirty="0" err="1"/>
              <a:t>ffmpeg</a:t>
            </a:r>
            <a:r>
              <a:rPr lang="en-US" altLang="zh-TW" dirty="0"/>
              <a:t> -re -</a:t>
            </a:r>
            <a:r>
              <a:rPr lang="en-US" altLang="zh-TW" dirty="0" err="1"/>
              <a:t>i</a:t>
            </a:r>
            <a:r>
              <a:rPr lang="en-US" altLang="zh-TW" dirty="0"/>
              <a:t> Wildlife.wmv -</a:t>
            </a:r>
            <a:r>
              <a:rPr lang="en-US" altLang="zh-TW" dirty="0" err="1"/>
              <a:t>vcodec</a:t>
            </a:r>
            <a:r>
              <a:rPr lang="en-US" altLang="zh-TW" dirty="0"/>
              <a:t> h264 -</a:t>
            </a:r>
            <a:r>
              <a:rPr lang="en-US" altLang="zh-TW" dirty="0" err="1"/>
              <a:t>b:v</a:t>
            </a:r>
            <a:r>
              <a:rPr lang="en-US" altLang="zh-TW" dirty="0"/>
              <a:t> 1M -</a:t>
            </a:r>
            <a:r>
              <a:rPr lang="en-US" altLang="zh-TW" dirty="0" err="1"/>
              <a:t>b:a</a:t>
            </a:r>
            <a:r>
              <a:rPr lang="en-US" altLang="zh-TW" dirty="0"/>
              <a:t> 256k -s 720x576 3.mp4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86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3262" y="260648"/>
            <a:ext cx="10131474" cy="92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24950" cy="776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5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78632"/>
            <a:ext cx="8934450" cy="95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22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" y="1484784"/>
            <a:ext cx="8991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6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FFMPEG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https://www.ffmpeg.org/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30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CMD</a:t>
            </a:r>
            <a:br>
              <a:rPr lang="en-US" altLang="zh-TW" dirty="0" smtClean="0"/>
            </a:br>
            <a:r>
              <a:rPr lang="zh-TW" altLang="en-US" b="1" dirty="0" smtClean="0"/>
              <a:t>錄製</a:t>
            </a:r>
            <a:r>
              <a:rPr lang="zh-TW" altLang="en-US" b="1" dirty="0"/>
              <a:t>桌面並轉成</a:t>
            </a:r>
            <a:r>
              <a:rPr lang="en-US" altLang="zh-TW" b="1" dirty="0" err="1"/>
              <a:t>udp</a:t>
            </a:r>
            <a:r>
              <a:rPr lang="zh-TW" altLang="en-US" b="1" dirty="0"/>
              <a:t>直播串</a:t>
            </a:r>
            <a:r>
              <a:rPr lang="zh-TW" altLang="en-US" b="1" dirty="0" smtClean="0"/>
              <a:t>流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23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4" y="0"/>
            <a:ext cx="7048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" y="1268760"/>
            <a:ext cx="7069038" cy="407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" y="5805264"/>
            <a:ext cx="9124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50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8389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3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VLC</a:t>
            </a:r>
            <a:r>
              <a:rPr lang="zh-TW" altLang="en-US" dirty="0" smtClean="0"/>
              <a:t>轉檔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3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10225136" cy="1143000"/>
          </a:xfrm>
        </p:spPr>
        <p:txBody>
          <a:bodyPr>
            <a:normAutofit/>
          </a:bodyPr>
          <a:lstStyle/>
          <a:p>
            <a:r>
              <a:rPr lang="en-US" altLang="zh-TW" sz="3100" dirty="0" smtClean="0">
                <a:hlinkClick r:id="rId2"/>
              </a:rPr>
              <a:t>http://www.onirikal.com/videos/mp4/battle_games.mp4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8064896" cy="473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0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24936" cy="555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7182"/>
            <a:ext cx="8280920" cy="59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4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8912" cy="59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1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4" y="908720"/>
            <a:ext cx="723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1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VLC</a:t>
            </a:r>
            <a:r>
              <a:rPr lang="zh-TW" altLang="en-US" dirty="0" smtClean="0"/>
              <a:t>串流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9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77</Words>
  <Application>Microsoft Office PowerPoint</Application>
  <PresentationFormat>如螢幕大小 (4:3)</PresentationFormat>
  <Paragraphs>18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VLC下載</vt:lpstr>
      <vt:lpstr>FFMPEG下載</vt:lpstr>
      <vt:lpstr>VLC轉檔</vt:lpstr>
      <vt:lpstr>http://www.onirikal.com/videos/mp4/battle_games.mp4</vt:lpstr>
      <vt:lpstr>PowerPoint 簡報</vt:lpstr>
      <vt:lpstr>PowerPoint 簡報</vt:lpstr>
      <vt:lpstr>PowerPoint 簡報</vt:lpstr>
      <vt:lpstr>PowerPoint 簡報</vt:lpstr>
      <vt:lpstr>VLC串流</vt:lpstr>
      <vt:lpstr>PowerPoint 簡報</vt:lpstr>
      <vt:lpstr>PowerPoint 簡報</vt:lpstr>
      <vt:lpstr>PowerPoint 簡報</vt:lpstr>
      <vt:lpstr>ffmpeg - CMD播放</vt:lpstr>
      <vt:lpstr>PowerPoint 簡報</vt:lpstr>
      <vt:lpstr>PowerPoint 簡報</vt:lpstr>
      <vt:lpstr>ffmpeg - CMD轉檔</vt:lpstr>
      <vt:lpstr>PowerPoint 簡報</vt:lpstr>
      <vt:lpstr>PowerPoint 簡報</vt:lpstr>
      <vt:lpstr>PowerPoint 簡報</vt:lpstr>
      <vt:lpstr>ffmpeg – CMD 錄製桌面並轉成udp直播串流 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12</cp:revision>
  <dcterms:created xsi:type="dcterms:W3CDTF">2018-03-28T08:46:10Z</dcterms:created>
  <dcterms:modified xsi:type="dcterms:W3CDTF">2018-03-28T10:09:44Z</dcterms:modified>
</cp:coreProperties>
</file>