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8" r:id="rId4"/>
    <p:sldId id="257" r:id="rId5"/>
    <p:sldId id="258" r:id="rId6"/>
    <p:sldId id="259" r:id="rId7"/>
    <p:sldId id="260" r:id="rId8"/>
    <p:sldId id="267" r:id="rId9"/>
    <p:sldId id="262" r:id="rId10"/>
    <p:sldId id="261" r:id="rId11"/>
    <p:sldId id="263" r:id="rId12"/>
    <p:sldId id="264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92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34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61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07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00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33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41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95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52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95E3-34A0-49ED-8D9B-CB41AEB449F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023D3-07C9-4D72-8B8D-BEA93C418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77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nirikal.com/videos/mp4/battle_games.mp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VLC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https://www.videolan.org/vlc/index.zh_TW.html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9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8208912" cy="5820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71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69" y="3366776"/>
            <a:ext cx="64674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02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247775"/>
            <a:ext cx="68008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85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424936" cy="256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62" y="2572876"/>
            <a:ext cx="757175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62" y="3904436"/>
            <a:ext cx="797140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80" y="5877272"/>
            <a:ext cx="8808187" cy="67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1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8640"/>
            <a:ext cx="699135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51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22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FFMPEG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https://www.ffmpeg.org/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330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VLC</a:t>
            </a:r>
            <a:r>
              <a:rPr lang="zh-TW" altLang="en-US" dirty="0" smtClean="0"/>
              <a:t>轉檔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834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68560" y="274638"/>
            <a:ext cx="10225136" cy="1143000"/>
          </a:xfrm>
        </p:spPr>
        <p:txBody>
          <a:bodyPr>
            <a:normAutofit/>
          </a:bodyPr>
          <a:lstStyle/>
          <a:p>
            <a:r>
              <a:rPr lang="en-US" altLang="zh-TW" sz="3100" dirty="0" smtClean="0">
                <a:hlinkClick r:id="rId2"/>
              </a:rPr>
              <a:t>http://www.onirikal.com/videos/mp4/battle_games.mp4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8064896" cy="473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00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424936" cy="555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64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7182"/>
            <a:ext cx="8280920" cy="592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45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208912" cy="59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11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94" y="908720"/>
            <a:ext cx="7239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21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VLC</a:t>
            </a:r>
            <a:r>
              <a:rPr lang="zh-TW" altLang="en-US" dirty="0" smtClean="0"/>
              <a:t>串流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397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</Words>
  <Application>Microsoft Office PowerPoint</Application>
  <PresentationFormat>如螢幕大小 (4:3)</PresentationFormat>
  <Paragraphs>7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VLC下載</vt:lpstr>
      <vt:lpstr>FFMPEG下載</vt:lpstr>
      <vt:lpstr>VLC轉檔</vt:lpstr>
      <vt:lpstr>http://www.onirikal.com/videos/mp4/battle_games.mp4</vt:lpstr>
      <vt:lpstr>PowerPoint 簡報</vt:lpstr>
      <vt:lpstr>PowerPoint 簡報</vt:lpstr>
      <vt:lpstr>PowerPoint 簡報</vt:lpstr>
      <vt:lpstr>PowerPoint 簡報</vt:lpstr>
      <vt:lpstr>VLC串流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6</cp:revision>
  <dcterms:created xsi:type="dcterms:W3CDTF">2018-03-28T08:46:10Z</dcterms:created>
  <dcterms:modified xsi:type="dcterms:W3CDTF">2018-03-28T09:52:11Z</dcterms:modified>
</cp:coreProperties>
</file>