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6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7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93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78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23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52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8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73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40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1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68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ABE5-81F0-42D2-92CC-9E94DBEAC52B}" type="datetimeFigureOut">
              <a:rPr lang="en-CA" smtClean="0"/>
              <a:t>19-Mar-14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6718-628E-4091-9E60-08A608631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2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81941" y="589716"/>
            <a:ext cx="7542476" cy="5582483"/>
            <a:chOff x="981941" y="589716"/>
            <a:chExt cx="7542476" cy="5582483"/>
          </a:xfrm>
        </p:grpSpPr>
        <p:sp>
          <p:nvSpPr>
            <p:cNvPr id="15" name="Left-Right Arrow 14"/>
            <p:cNvSpPr/>
            <p:nvPr/>
          </p:nvSpPr>
          <p:spPr>
            <a:xfrm rot="5400000">
              <a:off x="1978193" y="4667963"/>
              <a:ext cx="637309" cy="304800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15747" y="3767417"/>
              <a:ext cx="2362200" cy="7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mtClean="0"/>
                <a:t>Scene</a:t>
              </a:r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15747" y="5139018"/>
              <a:ext cx="2362200" cy="762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mtClean="0"/>
                <a:t>AssetManager</a:t>
              </a:r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83528" y="5629834"/>
              <a:ext cx="1717072" cy="54236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smtClean="0"/>
                <a:t>Model(cone.json)</a:t>
              </a:r>
              <a:endParaRPr lang="en-CA" sz="1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5748" y="1453708"/>
              <a:ext cx="2362200" cy="1676400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0456" y="4175107"/>
              <a:ext cx="1710144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smtClean="0">
                  <a:solidFill>
                    <a:schemeClr val="bg1"/>
                  </a:solidFill>
                </a:rPr>
                <a:t>Actor (cone.json)</a:t>
              </a:r>
              <a:endParaRPr lang="en-CA" sz="140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1941" y="589716"/>
              <a:ext cx="366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smtClean="0">
                  <a:solidFill>
                    <a:schemeClr val="accent1"/>
                  </a:solidFill>
                </a:rPr>
                <a:t>A simple voxelent scene</a:t>
              </a:r>
              <a:endParaRPr lang="en-CA" sz="280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9617" y="1453708"/>
              <a:ext cx="4114800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CA" sz="140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ar </a:t>
              </a:r>
              <a:r>
                <a:rPr lang="en-CA" sz="1400" i="1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;        </a:t>
              </a:r>
              <a:br>
                <a:rPr lang="en-CA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function runVoxelentApp(){            </a:t>
              </a:r>
              <a:br>
                <a:rPr lang="en-CA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CA" sz="1400" i="1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CA" sz="1400" b="1" smtClean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vxl.api.setup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('view-1');                   </a:t>
              </a:r>
            </a:p>
            <a:p>
              <a:r>
                <a:rPr lang="en-CA" sz="14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CA" sz="1400" b="1" smtClean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vxl.api.loadAssets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('cone2.json');                          </a:t>
              </a:r>
            </a:p>
            <a:p>
              <a:r>
                <a:rPr lang="en-CA" sz="14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CA" sz="1400" i="1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.start();                   </a:t>
              </a:r>
            </a:p>
            <a:p>
              <a:r>
                <a:rPr lang="en-CA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CA" sz="1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Left-Right Arrow 12"/>
            <p:cNvSpPr/>
            <p:nvPr/>
          </p:nvSpPr>
          <p:spPr>
            <a:xfrm rot="5400000">
              <a:off x="1992047" y="3310217"/>
              <a:ext cx="609600" cy="304800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17" y="1471738"/>
              <a:ext cx="2294659" cy="16403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15747" y="1453708"/>
              <a:ext cx="621132" cy="36933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A" smtClean="0">
                  <a:solidFill>
                    <a:schemeClr val="bg1"/>
                  </a:solidFill>
                </a:rPr>
                <a:t>view</a:t>
              </a:r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9617" y="3191404"/>
              <a:ext cx="4114800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CA" sz="1400">
                  <a:latin typeface="Courier New" pitchFamily="49" charset="0"/>
                  <a:cs typeface="Courier New" pitchFamily="49" charset="0"/>
                </a:rPr>
                <a:t>&lt;body </a:t>
              </a:r>
              <a:r>
                <a:rPr lang="en-CA" sz="1400" b="1">
                  <a:latin typeface="Courier New" pitchFamily="49" charset="0"/>
                  <a:cs typeface="Courier New" pitchFamily="49" charset="0"/>
                </a:rPr>
                <a:t>onload</a:t>
              </a:r>
              <a:r>
                <a:rPr lang="en-CA" sz="1400">
                  <a:latin typeface="Courier New" pitchFamily="49" charset="0"/>
                  <a:cs typeface="Courier New" pitchFamily="49" charset="0"/>
                </a:rPr>
                <a:t>='runVoxelentApp()'&gt;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43100" y="834886"/>
            <a:ext cx="3374962" cy="2174538"/>
            <a:chOff x="1943100" y="834886"/>
            <a:chExt cx="3374962" cy="2174538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590800" y="1143000"/>
              <a:ext cx="0" cy="10668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2590800" y="2209800"/>
              <a:ext cx="24384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1943100" y="2209800"/>
              <a:ext cx="647700" cy="58269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847684" y="1351267"/>
              <a:ext cx="636270" cy="304800"/>
              <a:chOff x="2133600" y="3505200"/>
              <a:chExt cx="979170" cy="457200"/>
            </a:xfrm>
            <a:solidFill>
              <a:schemeClr val="accent1"/>
            </a:solidFill>
          </p:grpSpPr>
          <p:sp>
            <p:nvSpPr>
              <p:cNvPr id="22" name="Rectangle 21"/>
              <p:cNvSpPr/>
              <p:nvPr/>
            </p:nvSpPr>
            <p:spPr>
              <a:xfrm>
                <a:off x="2133600" y="3505200"/>
                <a:ext cx="685800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6200000">
                <a:off x="2655570" y="3505200"/>
                <a:ext cx="457200" cy="457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37418" y="1175266"/>
              <a:ext cx="656802" cy="656802"/>
              <a:chOff x="2924598" y="3348347"/>
              <a:chExt cx="656802" cy="6568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2924598" y="3676747"/>
                <a:ext cx="65680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>
                <a:off x="2924598" y="3676748"/>
                <a:ext cx="65680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9" t="9910" r="16708"/>
            <a:stretch/>
          </p:blipFill>
          <p:spPr bwMode="auto">
            <a:xfrm>
              <a:off x="4150775" y="1126232"/>
              <a:ext cx="575688" cy="736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4110218" y="1165988"/>
              <a:ext cx="656802" cy="656802"/>
              <a:chOff x="2924598" y="3348347"/>
              <a:chExt cx="656802" cy="65680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924598" y="3676747"/>
                <a:ext cx="65680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6200000">
                <a:off x="2924598" y="3676748"/>
                <a:ext cx="65680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837418" y="1773694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[2,3,4]</a:t>
              </a:r>
              <a:endParaRPr lang="en-CA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0218" y="1769884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[10,3,4]</a:t>
              </a:r>
              <a:endParaRPr lang="en-CA"/>
            </a:p>
          </p:txBody>
        </p:sp>
        <p:cxnSp>
          <p:nvCxnSpPr>
            <p:cNvPr id="12" name="Straight Arrow Connector 11"/>
            <p:cNvCxnSpPr>
              <a:stCxn id="23" idx="0"/>
            </p:cNvCxnSpPr>
            <p:nvPr/>
          </p:nvCxnSpPr>
          <p:spPr>
            <a:xfrm>
              <a:off x="3186863" y="1503667"/>
              <a:ext cx="12517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90800" y="83488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y</a:t>
              </a:r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9200" y="1840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x</a:t>
              </a:r>
              <a:endParaRPr lang="en-C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0912" y="264009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mtClean="0"/>
                <a:t>z</a:t>
              </a:r>
              <a:endParaRPr lang="en-CA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7000" y="2286000"/>
              <a:ext cx="878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smtClean="0"/>
                <a:t>position</a:t>
              </a:r>
              <a:endParaRPr lang="en-CA" sz="1600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1045" y="2287072"/>
              <a:ext cx="109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smtClean="0"/>
                <a:t>focal point</a:t>
              </a:r>
              <a:endParaRPr lang="en-CA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25269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528092" y="879634"/>
            <a:ext cx="8019912" cy="4378166"/>
            <a:chOff x="528092" y="879634"/>
            <a:chExt cx="8019912" cy="4378166"/>
          </a:xfrm>
        </p:grpSpPr>
        <p:grpSp>
          <p:nvGrpSpPr>
            <p:cNvPr id="97" name="Group 96"/>
            <p:cNvGrpSpPr/>
            <p:nvPr/>
          </p:nvGrpSpPr>
          <p:grpSpPr>
            <a:xfrm>
              <a:off x="1206398" y="1591193"/>
              <a:ext cx="2454047" cy="2078373"/>
              <a:chOff x="1135021" y="1591193"/>
              <a:chExt cx="2454047" cy="207837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99884" y="2764241"/>
                <a:ext cx="636270" cy="304800"/>
                <a:chOff x="2133600" y="3505200"/>
                <a:chExt cx="979170" cy="457200"/>
              </a:xfrm>
              <a:solidFill>
                <a:schemeClr val="tx1">
                  <a:lumMod val="25000"/>
                  <a:lumOff val="75000"/>
                </a:schemeClr>
              </a:solidFill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133600" y="3505200"/>
                  <a:ext cx="6858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b="1" u="sng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16200000">
                  <a:off x="2655570" y="3505200"/>
                  <a:ext cx="457200" cy="4572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b="1" u="sng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389618" y="2588240"/>
                <a:ext cx="656802" cy="656802"/>
                <a:chOff x="2924598" y="3348347"/>
                <a:chExt cx="656802" cy="656802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924598" y="3676747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>
                  <a:off x="2924598" y="3676748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59" t="9910" r="16708"/>
              <a:stretch/>
            </p:blipFill>
            <p:spPr bwMode="auto">
              <a:xfrm>
                <a:off x="2786346" y="2590800"/>
                <a:ext cx="414054" cy="529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2662418" y="2578962"/>
                <a:ext cx="656802" cy="656802"/>
                <a:chOff x="2924598" y="3348347"/>
                <a:chExt cx="656802" cy="656802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924598" y="3676747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>
                  <a:off x="2924598" y="3676748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>
                <a:stCxn id="23" idx="0"/>
              </p:cNvCxnSpPr>
              <p:nvPr/>
            </p:nvCxnSpPr>
            <p:spPr>
              <a:xfrm>
                <a:off x="1739063" y="2916641"/>
                <a:ext cx="1251756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135021" y="3331012"/>
                <a:ext cx="8787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b="1" u="sng" smtClean="0"/>
                  <a:t>position</a:t>
                </a:r>
                <a:endParaRPr lang="en-CA" sz="1600" b="1" u="sng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98513" y="3331012"/>
                <a:ext cx="10905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b="1" u="sng" smtClean="0"/>
                  <a:t>focal point</a:t>
                </a:r>
                <a:endParaRPr lang="en-CA" sz="1600" b="1" u="sng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2985900">
                <a:off x="1870419" y="1767193"/>
                <a:ext cx="636270" cy="304800"/>
                <a:chOff x="2133600" y="3505200"/>
                <a:chExt cx="979170" cy="457200"/>
              </a:xfrm>
              <a:solidFill>
                <a:schemeClr val="accent1"/>
              </a:solidFill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2133600" y="3505200"/>
                  <a:ext cx="685800" cy="457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b="1" u="sng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 rot="16200000">
                  <a:off x="2655570" y="3505200"/>
                  <a:ext cx="457200" cy="457200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b="1" u="sng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>
                <a:off x="2181823" y="1919593"/>
                <a:ext cx="808996" cy="98777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1845521" y="1591193"/>
                <a:ext cx="656802" cy="656802"/>
                <a:chOff x="2924598" y="3348347"/>
                <a:chExt cx="656802" cy="65680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924598" y="3676747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2924598" y="3676748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Circular Arrow 55"/>
              <p:cNvSpPr/>
              <p:nvPr/>
            </p:nvSpPr>
            <p:spPr>
              <a:xfrm rot="15895572">
                <a:off x="1613216" y="1998070"/>
                <a:ext cx="969501" cy="1115804"/>
              </a:xfrm>
              <a:prstGeom prst="circularArrow">
                <a:avLst>
                  <a:gd name="adj1" fmla="val 13795"/>
                  <a:gd name="adj2" fmla="val 1752037"/>
                  <a:gd name="adj3" fmla="val 19072468"/>
                  <a:gd name="adj4" fmla="val 16783505"/>
                  <a:gd name="adj5" fmla="val 1873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543421" y="879634"/>
              <a:ext cx="3780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smtClean="0"/>
                <a:t>Orbiting</a:t>
              </a:r>
              <a:r>
                <a:rPr lang="en-CA" sz="1600" smtClean="0"/>
                <a:t> </a:t>
              </a:r>
              <a:br>
                <a:rPr lang="en-CA" sz="1600" smtClean="0"/>
              </a:br>
              <a:r>
                <a:rPr lang="en-CA" sz="1600" smtClean="0"/>
                <a:t>rotation around the focal point</a:t>
              </a:r>
              <a:endParaRPr lang="en-CA" sz="16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15181" y="906066"/>
              <a:ext cx="3254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b="1" smtClean="0"/>
                <a:t>Tracking</a:t>
              </a:r>
              <a:r>
                <a:rPr lang="en-CA" sz="1600" smtClean="0"/>
                <a:t/>
              </a:r>
              <a:br>
                <a:rPr lang="en-CA" sz="1600" smtClean="0"/>
              </a:br>
              <a:r>
                <a:rPr lang="en-CA" sz="1600" smtClean="0"/>
                <a:t> rotation around the camera position</a:t>
              </a:r>
              <a:endParaRPr lang="en-CA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8092" y="4283333"/>
              <a:ext cx="3810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CA" sz="1200" smtClean="0">
                  <a:latin typeface="Courier New" pitchFamily="49" charset="0"/>
                  <a:cs typeface="Courier New" pitchFamily="49" charset="0"/>
                </a:rPr>
                <a:t>ar c = vxl.c.camera;</a:t>
              </a:r>
            </a:p>
            <a:p>
              <a:r>
                <a:rPr lang="en-CA" sz="1200" smtClean="0">
                  <a:latin typeface="Courier New" pitchFamily="49" charset="0"/>
                  <a:cs typeface="Courier New" pitchFamily="49" charset="0"/>
                </a:rPr>
                <a:t>c.setType(vxl.def.camera.type.</a:t>
              </a:r>
              <a:r>
                <a:rPr lang="en-CA" sz="1200" i="1" smtClean="0">
                  <a:latin typeface="Courier New" pitchFamily="49" charset="0"/>
                  <a:cs typeface="Courier New" pitchFamily="49" charset="0"/>
                </a:rPr>
                <a:t>ORBITING</a:t>
              </a:r>
              <a:r>
                <a:rPr lang="en-CA" sz="120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CA" sz="1200" smtClean="0">
                  <a:latin typeface="Courier New" pitchFamily="49" charset="0"/>
                  <a:cs typeface="Courier New" pitchFamily="49" charset="0"/>
                </a:rPr>
                <a:t>c.setElevation(30)</a:t>
              </a:r>
              <a:endParaRPr lang="en-CA" sz="12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37345" y="4320510"/>
              <a:ext cx="3810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CA" sz="1200" smtClean="0">
                  <a:latin typeface="Courier New" pitchFamily="49" charset="0"/>
                  <a:cs typeface="Courier New" pitchFamily="49" charset="0"/>
                </a:rPr>
                <a:t>ar c = vxl.c.camera;</a:t>
              </a:r>
            </a:p>
            <a:p>
              <a:r>
                <a:rPr lang="en-CA" sz="1200" smtClean="0">
                  <a:latin typeface="Courier New" pitchFamily="49" charset="0"/>
                  <a:cs typeface="Courier New" pitchFamily="49" charset="0"/>
                </a:rPr>
                <a:t>c.setType(vxl.def.camera.type.</a:t>
              </a:r>
              <a:r>
                <a:rPr lang="en-CA" sz="1200" i="1" smtClean="0">
                  <a:latin typeface="Courier New" pitchFamily="49" charset="0"/>
                  <a:cs typeface="Courier New" pitchFamily="49" charset="0"/>
                </a:rPr>
                <a:t>TRACKING</a:t>
              </a:r>
              <a:r>
                <a:rPr lang="en-CA" sz="120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CA" sz="1200" smtClean="0">
                  <a:latin typeface="Courier New" pitchFamily="49" charset="0"/>
                  <a:cs typeface="Courier New" pitchFamily="49" charset="0"/>
                </a:rPr>
                <a:t>c.setElevation(30)</a:t>
              </a:r>
              <a:endParaRPr lang="en-CA" sz="120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415651" y="1485827"/>
              <a:ext cx="2454047" cy="2160749"/>
              <a:chOff x="4873403" y="1485827"/>
              <a:chExt cx="2454047" cy="2160749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5186600" y="2741251"/>
                <a:ext cx="636270" cy="304800"/>
                <a:chOff x="2133600" y="3505200"/>
                <a:chExt cx="979170" cy="457200"/>
              </a:xfrm>
              <a:solidFill>
                <a:schemeClr val="tx1">
                  <a:lumMod val="25000"/>
                  <a:lumOff val="75000"/>
                </a:schemeClr>
              </a:solidFill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133600" y="3505200"/>
                  <a:ext cx="6858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b="1" u="sng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rot="16200000">
                  <a:off x="2655570" y="3505200"/>
                  <a:ext cx="457200" cy="4572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b="1" u="sng"/>
                </a:p>
              </p:txBody>
            </p:sp>
          </p:grp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59" t="9910" r="16708"/>
              <a:stretch/>
            </p:blipFill>
            <p:spPr bwMode="auto">
              <a:xfrm>
                <a:off x="6524728" y="2567810"/>
                <a:ext cx="414054" cy="529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6400800" y="2555972"/>
                <a:ext cx="656802" cy="656802"/>
                <a:chOff x="2924598" y="3348347"/>
                <a:chExt cx="656802" cy="656802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924598" y="3676747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16200000">
                  <a:off x="2924598" y="3676748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Arrow Connector 66"/>
              <p:cNvCxnSpPr>
                <a:stCxn id="59" idx="0"/>
              </p:cNvCxnSpPr>
              <p:nvPr/>
            </p:nvCxnSpPr>
            <p:spPr>
              <a:xfrm>
                <a:off x="5477445" y="2893651"/>
                <a:ext cx="1251756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4873403" y="3308022"/>
                <a:ext cx="8787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b="1" u="sng" smtClean="0"/>
                  <a:t>position</a:t>
                </a:r>
                <a:endParaRPr lang="en-CA" sz="1600" b="1" u="sng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36895" y="3308022"/>
                <a:ext cx="10905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b="1" u="sng" smtClean="0"/>
                  <a:t>focal point</a:t>
                </a:r>
                <a:endParaRPr lang="en-CA" sz="1600" b="1" u="sng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 rot="19227590">
                <a:off x="5253424" y="2660670"/>
                <a:ext cx="636270" cy="304800"/>
                <a:chOff x="2133600" y="3505200"/>
                <a:chExt cx="979170" cy="457200"/>
              </a:xfrm>
              <a:solidFill>
                <a:schemeClr val="accent1"/>
              </a:solidFill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133600" y="3505200"/>
                  <a:ext cx="685800" cy="457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u="sng"/>
                </a:p>
              </p:txBody>
            </p:sp>
            <p:sp>
              <p:nvSpPr>
                <p:cNvPr id="72" name="Isosceles Triangle 71"/>
                <p:cNvSpPr/>
                <p:nvPr/>
              </p:nvSpPr>
              <p:spPr>
                <a:xfrm rot="16200000">
                  <a:off x="2655570" y="3505200"/>
                  <a:ext cx="457200" cy="457200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u="sng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6524728" y="1619039"/>
                <a:ext cx="428202" cy="4095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3500000" scaled="1"/>
                <a:tileRect/>
              </a:gra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128000" y="2565250"/>
                <a:ext cx="656802" cy="656802"/>
                <a:chOff x="2924598" y="3348347"/>
                <a:chExt cx="656802" cy="656802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924598" y="3676747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6200000">
                  <a:off x="2924598" y="3676748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Circular Arrow 80"/>
              <p:cNvSpPr/>
              <p:nvPr/>
            </p:nvSpPr>
            <p:spPr>
              <a:xfrm rot="5704428" flipH="1">
                <a:off x="5618572" y="2150469"/>
                <a:ext cx="969501" cy="1115804"/>
              </a:xfrm>
              <a:prstGeom prst="circularArrow">
                <a:avLst>
                  <a:gd name="adj1" fmla="val 13795"/>
                  <a:gd name="adj2" fmla="val 1752037"/>
                  <a:gd name="adj3" fmla="val 19072468"/>
                  <a:gd name="adj4" fmla="val 16783505"/>
                  <a:gd name="adj5" fmla="val 1873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400800" y="1485827"/>
                <a:ext cx="656802" cy="656802"/>
                <a:chOff x="2924598" y="3348347"/>
                <a:chExt cx="656802" cy="656802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924598" y="3676747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2924598" y="3676748"/>
                  <a:ext cx="65680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Arrow Connector 72"/>
              <p:cNvCxnSpPr/>
              <p:nvPr/>
            </p:nvCxnSpPr>
            <p:spPr>
              <a:xfrm flipV="1">
                <a:off x="5477445" y="1837218"/>
                <a:ext cx="1224465" cy="1056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4419600" y="900946"/>
              <a:ext cx="0" cy="4356854"/>
            </a:xfrm>
            <a:prstGeom prst="line">
              <a:avLst/>
            </a:prstGeom>
            <a:ln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45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oxelent">
      <a:dk1>
        <a:srgbClr val="292929"/>
      </a:dk1>
      <a:lt1>
        <a:sysClr val="window" lastClr="FFFFFF"/>
      </a:lt1>
      <a:dk2>
        <a:srgbClr val="BCBCBC"/>
      </a:dk2>
      <a:lt2>
        <a:srgbClr val="FFFFFF"/>
      </a:lt2>
      <a:accent1>
        <a:srgbClr val="104E8B"/>
      </a:accent1>
      <a:accent2>
        <a:srgbClr val="51B406"/>
      </a:accent2>
      <a:accent3>
        <a:srgbClr val="D63236"/>
      </a:accent3>
      <a:accent4>
        <a:srgbClr val="1874CD"/>
      </a:accent4>
      <a:accent5>
        <a:srgbClr val="86C543"/>
      </a:accent5>
      <a:accent6>
        <a:srgbClr val="FF9900"/>
      </a:accent6>
      <a:hlink>
        <a:srgbClr val="104E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60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Cantor</dc:creator>
  <cp:lastModifiedBy>Diego Cantor</cp:lastModifiedBy>
  <cp:revision>14</cp:revision>
  <dcterms:created xsi:type="dcterms:W3CDTF">2012-02-06T23:03:52Z</dcterms:created>
  <dcterms:modified xsi:type="dcterms:W3CDTF">2014-03-20T00:34:28Z</dcterms:modified>
</cp:coreProperties>
</file>