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68" r:id="rId3"/>
    <p:sldId id="265" r:id="rId4"/>
    <p:sldId id="258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ртём Дениско" initials="АД" lastIdx="11" clrIdx="0">
    <p:extLst>
      <p:ext uri="{19B8F6BF-5375-455C-9EA6-DF929625EA0E}">
        <p15:presenceInfo xmlns:p15="http://schemas.microsoft.com/office/powerpoint/2012/main" userId="20e3858d20d4c1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ртём Дениско" userId="20e3858d20d4c148" providerId="LiveId" clId="{74D2DB11-C7DF-0841-A363-A74770D4913F}"/>
    <pc:docChg chg="undo custSel addSld modSld sldOrd">
      <pc:chgData name="Артём Дениско" userId="20e3858d20d4c148" providerId="LiveId" clId="{74D2DB11-C7DF-0841-A363-A74770D4913F}" dt="2021-11-25T15:40:56.651" v="342" actId="14100"/>
      <pc:docMkLst>
        <pc:docMk/>
      </pc:docMkLst>
      <pc:sldChg chg="addSp modSp">
        <pc:chgData name="Артём Дениско" userId="20e3858d20d4c148" providerId="LiveId" clId="{74D2DB11-C7DF-0841-A363-A74770D4913F}" dt="2021-11-25T15:19:22.288" v="130" actId="1076"/>
        <pc:sldMkLst>
          <pc:docMk/>
          <pc:sldMk cId="1901110027" sldId="256"/>
        </pc:sldMkLst>
        <pc:spChg chg="mod">
          <ac:chgData name="Артём Дениско" userId="20e3858d20d4c148" providerId="LiveId" clId="{74D2DB11-C7DF-0841-A363-A74770D4913F}" dt="2021-11-25T15:16:51.330" v="58" actId="20577"/>
          <ac:spMkLst>
            <pc:docMk/>
            <pc:sldMk cId="1901110027" sldId="256"/>
            <ac:spMk id="2" creationId="{BC9A2052-4133-274E-9BB2-2B79F04979BB}"/>
          </ac:spMkLst>
        </pc:spChg>
        <pc:spChg chg="mod">
          <ac:chgData name="Артём Дениско" userId="20e3858d20d4c148" providerId="LiveId" clId="{74D2DB11-C7DF-0841-A363-A74770D4913F}" dt="2021-11-25T15:17:12.722" v="94" actId="20577"/>
          <ac:spMkLst>
            <pc:docMk/>
            <pc:sldMk cId="1901110027" sldId="256"/>
            <ac:spMk id="3" creationId="{2CD57F9F-F17F-2E4F-8B76-EF3FA9E8A4F9}"/>
          </ac:spMkLst>
        </pc:spChg>
        <pc:spChg chg="add mod">
          <ac:chgData name="Артём Дениско" userId="20e3858d20d4c148" providerId="LiveId" clId="{74D2DB11-C7DF-0841-A363-A74770D4913F}" dt="2021-11-25T15:19:22.288" v="130" actId="1076"/>
          <ac:spMkLst>
            <pc:docMk/>
            <pc:sldMk cId="1901110027" sldId="256"/>
            <ac:spMk id="5" creationId="{FC6C0208-9E69-8A43-8FF9-6B59CD722634}"/>
          </ac:spMkLst>
        </pc:spChg>
      </pc:sldChg>
      <pc:sldChg chg="addSp delSp modSp new">
        <pc:chgData name="Артём Дениско" userId="20e3858d20d4c148" providerId="LiveId" clId="{74D2DB11-C7DF-0841-A363-A74770D4913F}" dt="2021-11-25T15:40:56.651" v="342" actId="14100"/>
        <pc:sldMkLst>
          <pc:docMk/>
          <pc:sldMk cId="3438476273" sldId="257"/>
        </pc:sldMkLst>
        <pc:spChg chg="mod">
          <ac:chgData name="Артём Дениско" userId="20e3858d20d4c148" providerId="LiveId" clId="{74D2DB11-C7DF-0841-A363-A74770D4913F}" dt="2021-11-25T15:22:48.239" v="146" actId="20577"/>
          <ac:spMkLst>
            <pc:docMk/>
            <pc:sldMk cId="3438476273" sldId="257"/>
            <ac:spMk id="2" creationId="{5EA9E600-860F-8F41-B3B4-874B0DD5DA86}"/>
          </ac:spMkLst>
        </pc:spChg>
        <pc:spChg chg="mod">
          <ac:chgData name="Артём Дениско" userId="20e3858d20d4c148" providerId="LiveId" clId="{74D2DB11-C7DF-0841-A363-A74770D4913F}" dt="2021-11-25T15:33:25.106" v="288" actId="1076"/>
          <ac:spMkLst>
            <pc:docMk/>
            <pc:sldMk cId="3438476273" sldId="257"/>
            <ac:spMk id="3" creationId="{1728D826-8922-7A4D-96D8-DE800814DE80}"/>
          </ac:spMkLst>
        </pc:spChg>
        <pc:spChg chg="add mod">
          <ac:chgData name="Артём Дениско" userId="20e3858d20d4c148" providerId="LiveId" clId="{74D2DB11-C7DF-0841-A363-A74770D4913F}" dt="2021-11-25T15:34:22.871" v="295" actId="1076"/>
          <ac:spMkLst>
            <pc:docMk/>
            <pc:sldMk cId="3438476273" sldId="257"/>
            <ac:spMk id="5" creationId="{85AFFB44-9F91-834E-93A1-48EC0AA15183}"/>
          </ac:spMkLst>
        </pc:spChg>
        <pc:spChg chg="add mod">
          <ac:chgData name="Артём Дениско" userId="20e3858d20d4c148" providerId="LiveId" clId="{74D2DB11-C7DF-0841-A363-A74770D4913F}" dt="2021-11-25T15:35:12.858" v="335" actId="1076"/>
          <ac:spMkLst>
            <pc:docMk/>
            <pc:sldMk cId="3438476273" sldId="257"/>
            <ac:spMk id="6" creationId="{04AB2BB4-8B29-6543-B94D-8B9742D8EEB1}"/>
          </ac:spMkLst>
        </pc:spChg>
        <pc:spChg chg="add del mod">
          <ac:chgData name="Артём Дениско" userId="20e3858d20d4c148" providerId="LiveId" clId="{74D2DB11-C7DF-0841-A363-A74770D4913F}" dt="2021-11-25T15:26:39.920" v="268" actId="22"/>
          <ac:spMkLst>
            <pc:docMk/>
            <pc:sldMk cId="3438476273" sldId="257"/>
            <ac:spMk id="7" creationId="{23F88D78-4432-5444-897F-0B7B551BCBB8}"/>
          </ac:spMkLst>
        </pc:spChg>
        <pc:picChg chg="add mod">
          <ac:chgData name="Артём Дениско" userId="20e3858d20d4c148" providerId="LiveId" clId="{74D2DB11-C7DF-0841-A363-A74770D4913F}" dt="2021-11-25T15:40:56.651" v="342" actId="14100"/>
          <ac:picMkLst>
            <pc:docMk/>
            <pc:sldMk cId="3438476273" sldId="257"/>
            <ac:picMk id="7" creationId="{12EAA257-E1C3-3F46-83A2-A07C6074EF6E}"/>
          </ac:picMkLst>
        </pc:picChg>
      </pc:sldChg>
      <pc:sldChg chg="modSp new ord">
        <pc:chgData name="Артём Дениско" userId="20e3858d20d4c148" providerId="LiveId" clId="{74D2DB11-C7DF-0841-A363-A74770D4913F}" dt="2021-11-25T15:33:10.442" v="287" actId="20577"/>
        <pc:sldMkLst>
          <pc:docMk/>
          <pc:sldMk cId="2585900750" sldId="258"/>
        </pc:sldMkLst>
        <pc:spChg chg="mod">
          <ac:chgData name="Артём Дениско" userId="20e3858d20d4c148" providerId="LiveId" clId="{74D2DB11-C7DF-0841-A363-A74770D4913F}" dt="2021-11-25T15:33:10.442" v="287" actId="20577"/>
          <ac:spMkLst>
            <pc:docMk/>
            <pc:sldMk cId="2585900750" sldId="258"/>
            <ac:spMk id="2" creationId="{0F2D9534-255B-1349-AA63-516D5FFBD48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C1A27-E27A-419A-B837-4937249DA3E7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05628-B2E3-49F4-839B-D7EF8FDDEC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956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05628-B2E3-49F4-839B-D7EF8FDDECD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745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05628-B2E3-49F4-839B-D7EF8FDDECD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991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9A2052-4133-274E-9BB2-2B79F0497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9518" y="1673290"/>
            <a:ext cx="10270607" cy="2712441"/>
          </a:xfrm>
        </p:spPr>
        <p:txBody>
          <a:bodyPr>
            <a:normAutofit/>
          </a:bodyPr>
          <a:lstStyle/>
          <a:p>
            <a:r>
              <a:rPr lang="ru-RU" sz="4000" dirty="0"/>
              <a:t>Проект  по созданию </a:t>
            </a:r>
            <a:r>
              <a:rPr lang="ru-RU" sz="4000" dirty="0" smtClean="0"/>
              <a:t>приложения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рулетка	</a:t>
            </a:r>
            <a:endParaRPr lang="ru-RU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6C0208-9E69-8A43-8FF9-6B59CD722634}"/>
              </a:ext>
            </a:extLst>
          </p:cNvPr>
          <p:cNvSpPr txBox="1"/>
          <p:nvPr/>
        </p:nvSpPr>
        <p:spPr>
          <a:xfrm>
            <a:off x="3693464" y="6211669"/>
            <a:ext cx="46627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3600" dirty="0" smtClean="0">
                <a:latin typeface="+mj-lt"/>
              </a:rPr>
              <a:t>Гарандин Андрей</a:t>
            </a:r>
            <a:endParaRPr lang="ru-RU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111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BCB43C-9410-48FB-B310-B441392E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r>
              <a:rPr lang="ru-RU" dirty="0" smtClean="0"/>
              <a:t> </a:t>
            </a:r>
            <a:r>
              <a:rPr lang="ru-RU" dirty="0"/>
              <a:t>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5AE30E-6948-4C66-ADFF-8315B1DDC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smtClean="0">
                <a:latin typeface="+mj-lt"/>
              </a:rPr>
              <a:t>Создать приложение по типу </a:t>
            </a:r>
            <a:r>
              <a:rPr lang="ru-RU" sz="4000" dirty="0" smtClean="0">
                <a:latin typeface="+mj-lt"/>
              </a:rPr>
              <a:t>«Рулетка», для развлечения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0106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это работает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6D26829-55CE-467B-87E4-0BE881FCD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3649133"/>
          </a:xfrm>
        </p:spPr>
        <p:txBody>
          <a:bodyPr/>
          <a:lstStyle/>
          <a:p>
            <a:r>
              <a:rPr lang="en-US" dirty="0" smtClean="0"/>
              <a:t>main.exe </a:t>
            </a:r>
            <a:r>
              <a:rPr lang="ru-RU" dirty="0" smtClean="0"/>
              <a:t>скомпилированный код приложения для удобства запуска</a:t>
            </a:r>
          </a:p>
          <a:p>
            <a:r>
              <a:rPr lang="ru-RU" dirty="0" smtClean="0"/>
              <a:t>main.py </a:t>
            </a:r>
            <a:r>
              <a:rPr lang="ru-RU" dirty="0"/>
              <a:t>программный код приложения</a:t>
            </a:r>
          </a:p>
          <a:p>
            <a:r>
              <a:rPr lang="ru-RU" dirty="0" err="1" smtClean="0"/>
              <a:t>res</a:t>
            </a:r>
            <a:r>
              <a:rPr lang="ru-RU" dirty="0" smtClean="0"/>
              <a:t> </a:t>
            </a:r>
            <a:r>
              <a:rPr lang="ru-RU" dirty="0"/>
              <a:t>папка с файлами и используемыми программой изображениями</a:t>
            </a:r>
          </a:p>
          <a:p>
            <a:r>
              <a:rPr lang="ru-RU" dirty="0" err="1" smtClean="0"/>
              <a:t>bd</a:t>
            </a:r>
            <a:r>
              <a:rPr lang="ru-RU" dirty="0" smtClean="0"/>
              <a:t> </a:t>
            </a:r>
            <a:r>
              <a:rPr lang="ru-RU" dirty="0"/>
              <a:t>база данных о пользователях и их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41288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D9534-255B-1349-AA63-516D5FFBD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 программы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85801" y="2142067"/>
            <a:ext cx="10927701" cy="4358260"/>
          </a:xfrm>
        </p:spPr>
        <p:txBody>
          <a:bodyPr anchor="t">
            <a:normAutofit/>
          </a:bodyPr>
          <a:lstStyle/>
          <a:p>
            <a:r>
              <a:rPr lang="ru-RU" sz="3200" dirty="0"/>
              <a:t>При запуске программы появляется окно с выбором из 3 пунктов</a:t>
            </a:r>
          </a:p>
          <a:p>
            <a:r>
              <a:rPr lang="ru-RU" sz="2800" dirty="0"/>
              <a:t>- </a:t>
            </a:r>
            <a:r>
              <a:rPr lang="ru-RU" sz="2800" dirty="0" smtClean="0"/>
              <a:t>Играть(открывается </a:t>
            </a:r>
            <a:r>
              <a:rPr lang="ru-RU" sz="2800" dirty="0"/>
              <a:t>основное окно с игрой)</a:t>
            </a:r>
          </a:p>
          <a:p>
            <a:r>
              <a:rPr lang="ru-RU" sz="2800" dirty="0"/>
              <a:t>- Настройки(окно с различными настройками)</a:t>
            </a:r>
          </a:p>
          <a:p>
            <a:r>
              <a:rPr lang="ru-RU" sz="2800" dirty="0"/>
              <a:t>- Рекорды(открывается окно с БД содержащей рекорды пользователей)</a:t>
            </a:r>
          </a:p>
        </p:txBody>
      </p:sp>
    </p:spTree>
    <p:extLst>
      <p:ext uri="{BB962C8B-B14F-4D97-AF65-F5344CB8AC3E}">
        <p14:creationId xmlns:p14="http://schemas.microsoft.com/office/powerpoint/2010/main" val="2585900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D9534-255B-1349-AA63-516D5FFBD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 и библиотеки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22041" y="2142067"/>
            <a:ext cx="10923037" cy="3649133"/>
          </a:xfrm>
        </p:spPr>
        <p:txBody>
          <a:bodyPr anchor="t">
            <a:normAutofit/>
          </a:bodyPr>
          <a:lstStyle/>
          <a:p>
            <a:r>
              <a:rPr lang="ru-RU" sz="2800" dirty="0"/>
              <a:t>Для работы приложения требуется установка библиотек</a:t>
            </a:r>
          </a:p>
          <a:p>
            <a:r>
              <a:rPr lang="ru-RU" sz="2800" dirty="0"/>
              <a:t>-PyQt5</a:t>
            </a:r>
          </a:p>
          <a:p>
            <a:r>
              <a:rPr lang="ru-RU" sz="2800" dirty="0"/>
              <a:t>-PyQt5_Qt5-5.15.2</a:t>
            </a:r>
          </a:p>
          <a:p>
            <a:r>
              <a:rPr lang="ru-RU" sz="2800" dirty="0"/>
              <a:t>-PyQt5_sip-12.11.0</a:t>
            </a:r>
          </a:p>
          <a:p>
            <a:r>
              <a:rPr lang="ru-RU" sz="2800" dirty="0"/>
              <a:t>-PyQt5_stubs-5.15.6.0</a:t>
            </a:r>
          </a:p>
          <a:p>
            <a:r>
              <a:rPr lang="ru-RU" sz="2800" dirty="0"/>
              <a:t>-</a:t>
            </a:r>
            <a:r>
              <a:rPr lang="ru-RU" sz="2800" dirty="0" smtClean="0"/>
              <a:t>SqLite3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13859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404326"/>
            <a:ext cx="10131425" cy="1456267"/>
          </a:xfrm>
        </p:spPr>
        <p:txBody>
          <a:bodyPr/>
          <a:lstStyle/>
          <a:p>
            <a:r>
              <a:rPr lang="ru-RU" dirty="0"/>
              <a:t>Заключение и перспективы развития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1" y="1760376"/>
            <a:ext cx="10960767" cy="4604330"/>
          </a:xfrm>
        </p:spPr>
        <p:txBody>
          <a:bodyPr anchor="t">
            <a:noAutofit/>
          </a:bodyPr>
          <a:lstStyle/>
          <a:p>
            <a:pPr marL="0" lvl="0" indent="0">
              <a:buNone/>
            </a:pPr>
            <a:r>
              <a:rPr lang="ru-RU" sz="3600" dirty="0" smtClean="0"/>
              <a:t>Мне удалось разработать работающее приложение на </a:t>
            </a:r>
            <a:r>
              <a:rPr lang="en-US" sz="3600" dirty="0" smtClean="0"/>
              <a:t>Python </a:t>
            </a:r>
            <a:r>
              <a:rPr lang="ru-RU" sz="3600" dirty="0" smtClean="0"/>
              <a:t>с использованием </a:t>
            </a:r>
            <a:r>
              <a:rPr lang="en-US" sz="3600" dirty="0" smtClean="0"/>
              <a:t>PyQt5</a:t>
            </a:r>
            <a:r>
              <a:rPr lang="ru-RU" sz="3600" dirty="0" smtClean="0"/>
              <a:t>, достигнуть поставленных задач. </a:t>
            </a:r>
          </a:p>
          <a:p>
            <a:pPr marL="0" indent="0">
              <a:buNone/>
            </a:pPr>
            <a:endParaRPr lang="ru-RU" sz="3600" dirty="0" smtClean="0"/>
          </a:p>
          <a:p>
            <a:pPr marL="0" indent="0">
              <a:buNone/>
            </a:pPr>
            <a:r>
              <a:rPr lang="ru-RU" sz="3600" dirty="0" smtClean="0"/>
              <a:t>Возможность добавления </a:t>
            </a:r>
            <a:r>
              <a:rPr lang="ru-RU" sz="3600" dirty="0"/>
              <a:t>новых функций и режимов приложения-игры для более интересного времяпровождения</a:t>
            </a:r>
          </a:p>
        </p:txBody>
      </p:sp>
    </p:spTree>
    <p:extLst>
      <p:ext uri="{BB962C8B-B14F-4D97-AF65-F5344CB8AC3E}">
        <p14:creationId xmlns:p14="http://schemas.microsoft.com/office/powerpoint/2010/main" val="4173949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134</Words>
  <Application>Microsoft Office PowerPoint</Application>
  <PresentationFormat>Широкоэкранный</PresentationFormat>
  <Paragraphs>27</Paragraphs>
  <Slides>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Небесная</vt:lpstr>
      <vt:lpstr>Проект  по созданию приложения рулетка </vt:lpstr>
      <vt:lpstr>цель проекта</vt:lpstr>
      <vt:lpstr>Как это работает?</vt:lpstr>
      <vt:lpstr>Функционал программы</vt:lpstr>
      <vt:lpstr>Используемые технологии и библиотеки</vt:lpstr>
      <vt:lpstr>Заключение и перспективы развития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 по технологии</dc:title>
  <dc:creator>Артём Дениско</dc:creator>
  <cp:lastModifiedBy>Андрей Гарандин</cp:lastModifiedBy>
  <cp:revision>34</cp:revision>
  <dcterms:created xsi:type="dcterms:W3CDTF">2021-11-25T15:15:40Z</dcterms:created>
  <dcterms:modified xsi:type="dcterms:W3CDTF">2022-11-07T07:32:24Z</dcterms:modified>
</cp:coreProperties>
</file>