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87" r:id="rId3"/>
    <p:sldId id="281" r:id="rId4"/>
    <p:sldId id="272" r:id="rId5"/>
    <p:sldId id="273" r:id="rId6"/>
    <p:sldId id="284" r:id="rId7"/>
    <p:sldId id="296" r:id="rId8"/>
    <p:sldId id="297" r:id="rId9"/>
    <p:sldId id="267" r:id="rId10"/>
    <p:sldId id="312" r:id="rId11"/>
    <p:sldId id="320" r:id="rId12"/>
    <p:sldId id="321" r:id="rId13"/>
    <p:sldId id="317" r:id="rId14"/>
    <p:sldId id="319" r:id="rId15"/>
    <p:sldId id="301" r:id="rId16"/>
    <p:sldId id="306" r:id="rId17"/>
    <p:sldId id="308" r:id="rId18"/>
    <p:sldId id="331" r:id="rId19"/>
    <p:sldId id="333" r:id="rId20"/>
    <p:sldId id="283" r:id="rId21"/>
    <p:sldId id="279" r:id="rId22"/>
    <p:sldId id="291" r:id="rId23"/>
    <p:sldId id="286" r:id="rId24"/>
    <p:sldId id="280" r:id="rId25"/>
    <p:sldId id="305" r:id="rId26"/>
    <p:sldId id="292" r:id="rId27"/>
    <p:sldId id="285" r:id="rId28"/>
    <p:sldId id="294" r:id="rId29"/>
    <p:sldId id="295" r:id="rId30"/>
    <p:sldId id="327" r:id="rId31"/>
    <p:sldId id="328" r:id="rId32"/>
    <p:sldId id="288" r:id="rId33"/>
    <p:sldId id="303" r:id="rId34"/>
    <p:sldId id="318" r:id="rId35"/>
    <p:sldId id="299" r:id="rId36"/>
    <p:sldId id="289" r:id="rId37"/>
    <p:sldId id="326" r:id="rId38"/>
    <p:sldId id="324" r:id="rId39"/>
    <p:sldId id="278" r:id="rId40"/>
    <p:sldId id="300" r:id="rId41"/>
    <p:sldId id="311" r:id="rId42"/>
    <p:sldId id="329" r:id="rId43"/>
    <p:sldId id="330" r:id="rId44"/>
    <p:sldId id="265" r:id="rId4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ego Piccinotti" initials="DP" lastIdx="2" clrIdx="0"/>
  <p:cmAuthor id="1" name="Loris Rossi" initials="LR" lastIdx="1" clrIdx="0"/>
  <p:cmAuthor id="2" name="Umberto Pietroni" initials="UP" lastIdx="1" clrIdx="1">
    <p:extLst>
      <p:ext uri="{19B8F6BF-5375-455C-9EA6-DF929625EA0E}">
        <p15:presenceInfo xmlns:p15="http://schemas.microsoft.com/office/powerpoint/2012/main" userId="Umberto Pietroni" providerId="None"/>
      </p:ext>
    </p:extLst>
  </p:cmAuthor>
  <p:cmAuthor id="3" name="Umberto Pietroni" initials="UP [2]" lastIdx="1" clrIdx="2">
    <p:extLst>
      <p:ext uri="{19B8F6BF-5375-455C-9EA6-DF929625EA0E}">
        <p15:presenceInfo xmlns:p15="http://schemas.microsoft.com/office/powerpoint/2012/main" userId="S::10524273@polimi.it::6c79fa4b-59a5-4697-8d09-221dbbbafece" providerId="AD"/>
      </p:ext>
    </p:extLst>
  </p:cmAuthor>
  <p:cmAuthor id="4" name="Federica Ilaria Cesti" initials="FIC" lastIdx="2" clrIdx="3">
    <p:extLst>
      <p:ext uri="{19B8F6BF-5375-455C-9EA6-DF929625EA0E}">
        <p15:presenceInfo xmlns:p15="http://schemas.microsoft.com/office/powerpoint/2012/main" userId="Federica Ilaria Ces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4C239-9395-4888-95FF-38E8B4F57566}" v="2228" dt="2020-07-22T17:06:27.03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berto Pietroni" userId="S::10524273@polimi.it::6c79fa4b-59a5-4697-8d09-221dbbbafece" providerId="AD" clId="Web-{263F4C00-65D2-3B63-5BC2-08A258CFA9BB}"/>
    <pc:docChg chg="">
      <pc:chgData name="Umberto Pietroni" userId="S::10524273@polimi.it::6c79fa4b-59a5-4697-8d09-221dbbbafece" providerId="AD" clId="Web-{263F4C00-65D2-3B63-5BC2-08A258CFA9BB}" dt="2020-07-18T10:45:11.409" v="1"/>
      <pc:docMkLst>
        <pc:docMk/>
      </pc:docMkLst>
      <pc:sldChg chg="delCm">
        <pc:chgData name="Umberto Pietroni" userId="S::10524273@polimi.it::6c79fa4b-59a5-4697-8d09-221dbbbafece" providerId="AD" clId="Web-{263F4C00-65D2-3B63-5BC2-08A258CFA9BB}" dt="2020-07-18T10:44:38.128" v="0"/>
        <pc:sldMkLst>
          <pc:docMk/>
          <pc:sldMk cId="526616591" sldId="287"/>
        </pc:sldMkLst>
      </pc:sldChg>
      <pc:sldChg chg="delCm">
        <pc:chgData name="Umberto Pietroni" userId="S::10524273@polimi.it::6c79fa4b-59a5-4697-8d09-221dbbbafece" providerId="AD" clId="Web-{263F4C00-65D2-3B63-5BC2-08A258CFA9BB}" dt="2020-07-18T10:45:11.409" v="1"/>
        <pc:sldMkLst>
          <pc:docMk/>
          <pc:sldMk cId="940946323" sldId="292"/>
        </pc:sldMkLst>
      </pc:sldChg>
    </pc:docChg>
  </pc:docChgLst>
  <pc:docChgLst>
    <pc:chgData name="Utente guest" userId="S::urn:spo:anon#84f06c3b7c53d691ef505e0e500b60e59f2b862c3c80dc19547453d864a5d98c::" providerId="AD" clId="Web-{22D5EADF-69B5-C355-3024-CBABC89B7E7C}"/>
    <pc:docChg chg="addSld modSld">
      <pc:chgData name="Utente guest" userId="S::urn:spo:anon#84f06c3b7c53d691ef505e0e500b60e59f2b862c3c80dc19547453d864a5d98c::" providerId="AD" clId="Web-{22D5EADF-69B5-C355-3024-CBABC89B7E7C}" dt="2020-06-28T16:15:39.756" v="135" actId="1076"/>
      <pc:docMkLst>
        <pc:docMk/>
      </pc:docMkLst>
      <pc:sldChg chg="addSp delSp modSp new">
        <pc:chgData name="Utente guest" userId="S::urn:spo:anon#84f06c3b7c53d691ef505e0e500b60e59f2b862c3c80dc19547453d864a5d98c::" providerId="AD" clId="Web-{22D5EADF-69B5-C355-3024-CBABC89B7E7C}" dt="2020-06-28T16:15:39.756" v="135" actId="1076"/>
        <pc:sldMkLst>
          <pc:docMk/>
          <pc:sldMk cId="2532472253" sldId="279"/>
        </pc:sldMkLst>
        <pc:spChg chg="mod">
          <ac:chgData name="Utente guest" userId="S::urn:spo:anon#84f06c3b7c53d691ef505e0e500b60e59f2b862c3c80dc19547453d864a5d98c::" providerId="AD" clId="Web-{22D5EADF-69B5-C355-3024-CBABC89B7E7C}" dt="2020-06-28T16:07:40.454" v="54" actId="20577"/>
          <ac:spMkLst>
            <pc:docMk/>
            <pc:sldMk cId="2532472253" sldId="279"/>
            <ac:spMk id="2" creationId="{E43B37BB-A459-47E5-861B-39A9DAEF78B6}"/>
          </ac:spMkLst>
        </pc:spChg>
        <pc:graphicFrameChg chg="add mod modGraphic">
          <ac:chgData name="Utente guest" userId="S::urn:spo:anon#84f06c3b7c53d691ef505e0e500b60e59f2b862c3c80dc19547453d864a5d98c::" providerId="AD" clId="Web-{22D5EADF-69B5-C355-3024-CBABC89B7E7C}" dt="2020-06-28T16:15:26.584" v="132"/>
          <ac:graphicFrameMkLst>
            <pc:docMk/>
            <pc:sldMk cId="2532472253" sldId="279"/>
            <ac:graphicFrameMk id="12" creationId="{09EC08B2-B886-4627-801D-8724B44936C3}"/>
          </ac:graphicFrameMkLst>
        </pc:graphicFrameChg>
        <pc:picChg chg="add del mod">
          <ac:chgData name="Utente guest" userId="S::urn:spo:anon#84f06c3b7c53d691ef505e0e500b60e59f2b862c3c80dc19547453d864a5d98c::" providerId="AD" clId="Web-{22D5EADF-69B5-C355-3024-CBABC89B7E7C}" dt="2020-06-28T16:09:32.722" v="83"/>
          <ac:picMkLst>
            <pc:docMk/>
            <pc:sldMk cId="2532472253" sldId="279"/>
            <ac:picMk id="3" creationId="{96C72283-D41C-4E01-8C6B-F7BBE377CEB4}"/>
          </ac:picMkLst>
        </pc:picChg>
        <pc:picChg chg="add del mod">
          <ac:chgData name="Utente guest" userId="S::urn:spo:anon#84f06c3b7c53d691ef505e0e500b60e59f2b862c3c80dc19547453d864a5d98c::" providerId="AD" clId="Web-{22D5EADF-69B5-C355-3024-CBABC89B7E7C}" dt="2020-06-28T16:09:30.440" v="80"/>
          <ac:picMkLst>
            <pc:docMk/>
            <pc:sldMk cId="2532472253" sldId="279"/>
            <ac:picMk id="4" creationId="{BA3A5568-E5D1-46F1-84C6-177F069052FF}"/>
          </ac:picMkLst>
        </pc:picChg>
        <pc:picChg chg="add del mod">
          <ac:chgData name="Utente guest" userId="S::urn:spo:anon#84f06c3b7c53d691ef505e0e500b60e59f2b862c3c80dc19547453d864a5d98c::" providerId="AD" clId="Web-{22D5EADF-69B5-C355-3024-CBABC89B7E7C}" dt="2020-06-28T16:09:31.097" v="81"/>
          <ac:picMkLst>
            <pc:docMk/>
            <pc:sldMk cId="2532472253" sldId="279"/>
            <ac:picMk id="5" creationId="{EB3F188F-C373-423D-85EA-FEB60AED5E7B}"/>
          </ac:picMkLst>
        </pc:picChg>
        <pc:picChg chg="add del mod">
          <ac:chgData name="Utente guest" userId="S::urn:spo:anon#84f06c3b7c53d691ef505e0e500b60e59f2b862c3c80dc19547453d864a5d98c::" providerId="AD" clId="Web-{22D5EADF-69B5-C355-3024-CBABC89B7E7C}" dt="2020-06-28T16:09:21.581" v="75"/>
          <ac:picMkLst>
            <pc:docMk/>
            <pc:sldMk cId="2532472253" sldId="279"/>
            <ac:picMk id="6" creationId="{D6FBAF44-E701-4430-A9E1-3F88E077FCA5}"/>
          </ac:picMkLst>
        </pc:picChg>
        <pc:picChg chg="add del mod">
          <ac:chgData name="Utente guest" userId="S::urn:spo:anon#84f06c3b7c53d691ef505e0e500b60e59f2b862c3c80dc19547453d864a5d98c::" providerId="AD" clId="Web-{22D5EADF-69B5-C355-3024-CBABC89B7E7C}" dt="2020-06-28T16:09:20.644" v="74"/>
          <ac:picMkLst>
            <pc:docMk/>
            <pc:sldMk cId="2532472253" sldId="279"/>
            <ac:picMk id="7" creationId="{F874B03E-5BCF-4A76-BC8D-9AA0017F9E81}"/>
          </ac:picMkLst>
        </pc:picChg>
        <pc:picChg chg="add del mod">
          <ac:chgData name="Utente guest" userId="S::urn:spo:anon#84f06c3b7c53d691ef505e0e500b60e59f2b862c3c80dc19547453d864a5d98c::" providerId="AD" clId="Web-{22D5EADF-69B5-C355-3024-CBABC89B7E7C}" dt="2020-06-28T16:09:28.472" v="77"/>
          <ac:picMkLst>
            <pc:docMk/>
            <pc:sldMk cId="2532472253" sldId="279"/>
            <ac:picMk id="8" creationId="{163D235B-08B6-4345-B4D3-264FBCBCBEC5}"/>
          </ac:picMkLst>
        </pc:picChg>
        <pc:picChg chg="add del mod">
          <ac:chgData name="Utente guest" userId="S::urn:spo:anon#84f06c3b7c53d691ef505e0e500b60e59f2b862c3c80dc19547453d864a5d98c::" providerId="AD" clId="Web-{22D5EADF-69B5-C355-3024-CBABC89B7E7C}" dt="2020-06-28T16:09:31.987" v="82"/>
          <ac:picMkLst>
            <pc:docMk/>
            <pc:sldMk cId="2532472253" sldId="279"/>
            <ac:picMk id="9" creationId="{A3F25847-2E95-47BF-A1B7-8AEB56E51DD7}"/>
          </ac:picMkLst>
        </pc:picChg>
        <pc:picChg chg="add del mod">
          <ac:chgData name="Utente guest" userId="S::urn:spo:anon#84f06c3b7c53d691ef505e0e500b60e59f2b862c3c80dc19547453d864a5d98c::" providerId="AD" clId="Web-{22D5EADF-69B5-C355-3024-CBABC89B7E7C}" dt="2020-06-28T16:09:29.269" v="78"/>
          <ac:picMkLst>
            <pc:docMk/>
            <pc:sldMk cId="2532472253" sldId="279"/>
            <ac:picMk id="10" creationId="{E16DDE7B-23F5-4A14-BEBE-387F2ECCB32A}"/>
          </ac:picMkLst>
        </pc:picChg>
        <pc:picChg chg="add del mod">
          <ac:chgData name="Utente guest" userId="S::urn:spo:anon#84f06c3b7c53d691ef505e0e500b60e59f2b862c3c80dc19547453d864a5d98c::" providerId="AD" clId="Web-{22D5EADF-69B5-C355-3024-CBABC89B7E7C}" dt="2020-06-28T16:09:29.815" v="79"/>
          <ac:picMkLst>
            <pc:docMk/>
            <pc:sldMk cId="2532472253" sldId="279"/>
            <ac:picMk id="11" creationId="{49D1E54C-2DBE-4A33-A236-161C0A084E9E}"/>
          </ac:picMkLst>
        </pc:picChg>
        <pc:picChg chg="add del mod">
          <ac:chgData name="Utente guest" userId="S::urn:spo:anon#84f06c3b7c53d691ef505e0e500b60e59f2b862c3c80dc19547453d864a5d98c::" providerId="AD" clId="Web-{22D5EADF-69B5-C355-3024-CBABC89B7E7C}" dt="2020-06-28T16:14:26.038" v="102"/>
          <ac:picMkLst>
            <pc:docMk/>
            <pc:sldMk cId="2532472253" sldId="279"/>
            <ac:picMk id="13" creationId="{0E381D24-A9E0-4B8C-8055-13C43E3723C7}"/>
          </ac:picMkLst>
        </pc:picChg>
        <pc:picChg chg="add del mod">
          <ac:chgData name="Utente guest" userId="S::urn:spo:anon#84f06c3b7c53d691ef505e0e500b60e59f2b862c3c80dc19547453d864a5d98c::" providerId="AD" clId="Web-{22D5EADF-69B5-C355-3024-CBABC89B7E7C}" dt="2020-06-28T16:14:25.319" v="101"/>
          <ac:picMkLst>
            <pc:docMk/>
            <pc:sldMk cId="2532472253" sldId="279"/>
            <ac:picMk id="14" creationId="{ADA511CD-1ACF-4E3D-85F5-87C777145545}"/>
          </ac:picMkLst>
        </pc:picChg>
        <pc:picChg chg="add del mod">
          <ac:chgData name="Utente guest" userId="S::urn:spo:anon#84f06c3b7c53d691ef505e0e500b60e59f2b862c3c80dc19547453d864a5d98c::" providerId="AD" clId="Web-{22D5EADF-69B5-C355-3024-CBABC89B7E7C}" dt="2020-06-28T16:14:24.679" v="100"/>
          <ac:picMkLst>
            <pc:docMk/>
            <pc:sldMk cId="2532472253" sldId="279"/>
            <ac:picMk id="15" creationId="{E3876BD1-873C-45E3-B772-21DDB719375F}"/>
          </ac:picMkLst>
        </pc:picChg>
        <pc:picChg chg="add del mod">
          <ac:chgData name="Utente guest" userId="S::urn:spo:anon#84f06c3b7c53d691ef505e0e500b60e59f2b862c3c80dc19547453d864a5d98c::" providerId="AD" clId="Web-{22D5EADF-69B5-C355-3024-CBABC89B7E7C}" dt="2020-06-28T16:14:24.023" v="99"/>
          <ac:picMkLst>
            <pc:docMk/>
            <pc:sldMk cId="2532472253" sldId="279"/>
            <ac:picMk id="16" creationId="{B2E92344-E57D-41EB-95FD-24468237BBC5}"/>
          </ac:picMkLst>
        </pc:picChg>
        <pc:picChg chg="add del mod">
          <ac:chgData name="Utente guest" userId="S::urn:spo:anon#84f06c3b7c53d691ef505e0e500b60e59f2b862c3c80dc19547453d864a5d98c::" providerId="AD" clId="Web-{22D5EADF-69B5-C355-3024-CBABC89B7E7C}" dt="2020-06-28T16:14:23.382" v="98"/>
          <ac:picMkLst>
            <pc:docMk/>
            <pc:sldMk cId="2532472253" sldId="279"/>
            <ac:picMk id="17" creationId="{37958169-72C3-4A0A-B1E2-5909464EBACF}"/>
          </ac:picMkLst>
        </pc:picChg>
        <pc:picChg chg="add del mod">
          <ac:chgData name="Utente guest" userId="S::urn:spo:anon#84f06c3b7c53d691ef505e0e500b60e59f2b862c3c80dc19547453d864a5d98c::" providerId="AD" clId="Web-{22D5EADF-69B5-C355-3024-CBABC89B7E7C}" dt="2020-06-28T16:14:22.663" v="97"/>
          <ac:picMkLst>
            <pc:docMk/>
            <pc:sldMk cId="2532472253" sldId="279"/>
            <ac:picMk id="18" creationId="{9A8286AE-3404-45D7-AD49-DEAAEAE140AB}"/>
          </ac:picMkLst>
        </pc:picChg>
        <pc:picChg chg="add del mod">
          <ac:chgData name="Utente guest" userId="S::urn:spo:anon#84f06c3b7c53d691ef505e0e500b60e59f2b862c3c80dc19547453d864a5d98c::" providerId="AD" clId="Web-{22D5EADF-69B5-C355-3024-CBABC89B7E7C}" dt="2020-06-28T16:14:21.319" v="96"/>
          <ac:picMkLst>
            <pc:docMk/>
            <pc:sldMk cId="2532472253" sldId="279"/>
            <ac:picMk id="19" creationId="{CD8172EA-F05D-4313-83EC-4AF8C13767F9}"/>
          </ac:picMkLst>
        </pc:picChg>
        <pc:picChg chg="add del mod">
          <ac:chgData name="Utente guest" userId="S::urn:spo:anon#84f06c3b7c53d691ef505e0e500b60e59f2b862c3c80dc19547453d864a5d98c::" providerId="AD" clId="Web-{22D5EADF-69B5-C355-3024-CBABC89B7E7C}" dt="2020-06-28T16:14:26.694" v="103"/>
          <ac:picMkLst>
            <pc:docMk/>
            <pc:sldMk cId="2532472253" sldId="279"/>
            <ac:picMk id="20" creationId="{0998B13D-B258-4973-924D-9A574E3A9FFA}"/>
          </ac:picMkLst>
        </pc:picChg>
        <pc:picChg chg="add del mod">
          <ac:chgData name="Utente guest" userId="S::urn:spo:anon#84f06c3b7c53d691ef505e0e500b60e59f2b862c3c80dc19547453d864a5d98c::" providerId="AD" clId="Web-{22D5EADF-69B5-C355-3024-CBABC89B7E7C}" dt="2020-06-28T16:14:27.366" v="104"/>
          <ac:picMkLst>
            <pc:docMk/>
            <pc:sldMk cId="2532472253" sldId="279"/>
            <ac:picMk id="21" creationId="{48849791-E627-42C7-B24C-2F67FA4CEA09}"/>
          </ac:picMkLst>
        </pc:picChg>
        <pc:picChg chg="add mod">
          <ac:chgData name="Utente guest" userId="S::urn:spo:anon#84f06c3b7c53d691ef505e0e500b60e59f2b862c3c80dc19547453d864a5d98c::" providerId="AD" clId="Web-{22D5EADF-69B5-C355-3024-CBABC89B7E7C}" dt="2020-06-28T16:15:39.756" v="135" actId="1076"/>
          <ac:picMkLst>
            <pc:docMk/>
            <pc:sldMk cId="2532472253" sldId="279"/>
            <ac:picMk id="23" creationId="{60BBB33C-7225-41F1-9E43-5D32BD47FDEB}"/>
          </ac:picMkLst>
        </pc:picChg>
        <pc:picChg chg="add mod">
          <ac:chgData name="Utente guest" userId="S::urn:spo:anon#84f06c3b7c53d691ef505e0e500b60e59f2b862c3c80dc19547453d864a5d98c::" providerId="AD" clId="Web-{22D5EADF-69B5-C355-3024-CBABC89B7E7C}" dt="2020-06-28T16:15:36.600" v="134" actId="1076"/>
          <ac:picMkLst>
            <pc:docMk/>
            <pc:sldMk cId="2532472253" sldId="279"/>
            <ac:picMk id="24" creationId="{491056CA-C14A-4C90-AD6A-DDE05CE16C35}"/>
          </ac:picMkLst>
        </pc:picChg>
        <pc:picChg chg="add del mod">
          <ac:chgData name="Utente guest" userId="S::urn:spo:anon#84f06c3b7c53d691ef505e0e500b60e59f2b862c3c80dc19547453d864a5d98c::" providerId="AD" clId="Web-{22D5EADF-69B5-C355-3024-CBABC89B7E7C}" dt="2020-06-28T16:14:59.585" v="121"/>
          <ac:picMkLst>
            <pc:docMk/>
            <pc:sldMk cId="2532472253" sldId="279"/>
            <ac:picMk id="25" creationId="{F7DAFC28-841A-4105-ABBE-83A8B21D36DB}"/>
          </ac:picMkLst>
        </pc:picChg>
        <pc:picChg chg="add mod">
          <ac:chgData name="Utente guest" userId="S::urn:spo:anon#84f06c3b7c53d691ef505e0e500b60e59f2b862c3c80dc19547453d864a5d98c::" providerId="AD" clId="Web-{22D5EADF-69B5-C355-3024-CBABC89B7E7C}" dt="2020-06-28T16:14:51.694" v="119" actId="1076"/>
          <ac:picMkLst>
            <pc:docMk/>
            <pc:sldMk cId="2532472253" sldId="279"/>
            <ac:picMk id="26" creationId="{5207EB05-B9DB-4A9D-B924-978B5B76122D}"/>
          </ac:picMkLst>
        </pc:picChg>
        <pc:picChg chg="add mod">
          <ac:chgData name="Utente guest" userId="S::urn:spo:anon#84f06c3b7c53d691ef505e0e500b60e59f2b862c3c80dc19547453d864a5d98c::" providerId="AD" clId="Web-{22D5EADF-69B5-C355-3024-CBABC89B7E7C}" dt="2020-06-28T16:14:51.085" v="118" actId="1076"/>
          <ac:picMkLst>
            <pc:docMk/>
            <pc:sldMk cId="2532472253" sldId="279"/>
            <ac:picMk id="27" creationId="{F3A5B682-7E48-4412-8436-F9FECDF2493F}"/>
          </ac:picMkLst>
        </pc:picChg>
        <pc:picChg chg="add mod">
          <ac:chgData name="Utente guest" userId="S::urn:spo:anon#84f06c3b7c53d691ef505e0e500b60e59f2b862c3c80dc19547453d864a5d98c::" providerId="AD" clId="Web-{22D5EADF-69B5-C355-3024-CBABC89B7E7C}" dt="2020-06-28T16:15:28.834" v="133" actId="1076"/>
          <ac:picMkLst>
            <pc:docMk/>
            <pc:sldMk cId="2532472253" sldId="279"/>
            <ac:picMk id="28" creationId="{DE41540B-A500-490F-A039-1565F344840F}"/>
          </ac:picMkLst>
        </pc:picChg>
        <pc:picChg chg="add mod">
          <ac:chgData name="Utente guest" userId="S::urn:spo:anon#84f06c3b7c53d691ef505e0e500b60e59f2b862c3c80dc19547453d864a5d98c::" providerId="AD" clId="Web-{22D5EADF-69B5-C355-3024-CBABC89B7E7C}" dt="2020-06-28T16:14:48.272" v="116" actId="1076"/>
          <ac:picMkLst>
            <pc:docMk/>
            <pc:sldMk cId="2532472253" sldId="279"/>
            <ac:picMk id="29" creationId="{2B0986F4-1930-4AF5-8731-509B9AEDFC33}"/>
          </ac:picMkLst>
        </pc:picChg>
        <pc:picChg chg="add mod">
          <ac:chgData name="Utente guest" userId="S::urn:spo:anon#84f06c3b7c53d691ef505e0e500b60e59f2b862c3c80dc19547453d864a5d98c::" providerId="AD" clId="Web-{22D5EADF-69B5-C355-3024-CBABC89B7E7C}" dt="2020-06-28T16:14:46.710" v="115" actId="1076"/>
          <ac:picMkLst>
            <pc:docMk/>
            <pc:sldMk cId="2532472253" sldId="279"/>
            <ac:picMk id="30" creationId="{8F10416E-1652-4945-817E-476959B4F037}"/>
          </ac:picMkLst>
        </pc:picChg>
        <pc:picChg chg="add mod">
          <ac:chgData name="Utente guest" userId="S::urn:spo:anon#84f06c3b7c53d691ef505e0e500b60e59f2b862c3c80dc19547453d864a5d98c::" providerId="AD" clId="Web-{22D5EADF-69B5-C355-3024-CBABC89B7E7C}" dt="2020-06-28T16:14:45.600" v="114" actId="1076"/>
          <ac:picMkLst>
            <pc:docMk/>
            <pc:sldMk cId="2532472253" sldId="279"/>
            <ac:picMk id="31" creationId="{8775DC6F-0E55-48E7-BB29-0E9085314D67}"/>
          </ac:picMkLst>
        </pc:picChg>
        <pc:picChg chg="add mod">
          <ac:chgData name="Utente guest" userId="S::urn:spo:anon#84f06c3b7c53d691ef505e0e500b60e59f2b862c3c80dc19547453d864a5d98c::" providerId="AD" clId="Web-{22D5EADF-69B5-C355-3024-CBABC89B7E7C}" dt="2020-06-28T16:15:13.866" v="129" actId="1076"/>
          <ac:picMkLst>
            <pc:docMk/>
            <pc:sldMk cId="2532472253" sldId="279"/>
            <ac:picMk id="32" creationId="{C8C2104C-6343-4160-9361-B7207FB9391F}"/>
          </ac:picMkLst>
        </pc:picChg>
        <pc:picChg chg="add del mod">
          <ac:chgData name="Utente guest" userId="S::urn:spo:anon#84f06c3b7c53d691ef505e0e500b60e59f2b862c3c80dc19547453d864a5d98c::" providerId="AD" clId="Web-{22D5EADF-69B5-C355-3024-CBABC89B7E7C}" dt="2020-06-28T16:15:08.991" v="128"/>
          <ac:picMkLst>
            <pc:docMk/>
            <pc:sldMk cId="2532472253" sldId="279"/>
            <ac:picMk id="33" creationId="{E09DB650-49D9-4F2A-AF7C-DC5FEAB5AA59}"/>
          </ac:picMkLst>
        </pc:picChg>
        <pc:picChg chg="add del mod">
          <ac:chgData name="Utente guest" userId="S::urn:spo:anon#84f06c3b7c53d691ef505e0e500b60e59f2b862c3c80dc19547453d864a5d98c::" providerId="AD" clId="Web-{22D5EADF-69B5-C355-3024-CBABC89B7E7C}" dt="2020-06-28T16:15:06.881" v="127"/>
          <ac:picMkLst>
            <pc:docMk/>
            <pc:sldMk cId="2532472253" sldId="279"/>
            <ac:picMk id="34" creationId="{1F94DEA5-9758-4990-8E67-8F2724567C7F}"/>
          </ac:picMkLst>
        </pc:picChg>
        <pc:picChg chg="add del mod">
          <ac:chgData name="Utente guest" userId="S::urn:spo:anon#84f06c3b7c53d691ef505e0e500b60e59f2b862c3c80dc19547453d864a5d98c::" providerId="AD" clId="Web-{22D5EADF-69B5-C355-3024-CBABC89B7E7C}" dt="2020-06-28T16:15:05.225" v="126"/>
          <ac:picMkLst>
            <pc:docMk/>
            <pc:sldMk cId="2532472253" sldId="279"/>
            <ac:picMk id="35" creationId="{F1841764-84C5-434B-BC55-ED56A10B10B6}"/>
          </ac:picMkLst>
        </pc:picChg>
      </pc:sldChg>
    </pc:docChg>
  </pc:docChgLst>
  <pc:docChgLst>
    <pc:chgData name="Umberto Pietroni" userId="6c79fa4b-59a5-4697-8d09-221dbbbafece" providerId="ADAL" clId="{F3BD2DFB-E145-4DCD-B0A2-5057438CF347}"/>
    <pc:docChg chg="undo custSel addSld delSld modSld sldOrd">
      <pc:chgData name="Umberto Pietroni" userId="6c79fa4b-59a5-4697-8d09-221dbbbafece" providerId="ADAL" clId="{F3BD2DFB-E145-4DCD-B0A2-5057438CF347}" dt="2020-07-16T21:02:21.532" v="9803" actId="27636"/>
      <pc:docMkLst>
        <pc:docMk/>
      </pc:docMkLst>
      <pc:sldChg chg="modSp mod">
        <pc:chgData name="Umberto Pietroni" userId="6c79fa4b-59a5-4697-8d09-221dbbbafece" providerId="ADAL" clId="{F3BD2DFB-E145-4DCD-B0A2-5057438CF347}" dt="2020-07-16T20:59:30.967" v="9781" actId="14100"/>
        <pc:sldMkLst>
          <pc:docMk/>
          <pc:sldMk cId="0" sldId="256"/>
        </pc:sldMkLst>
        <pc:spChg chg="mod">
          <ac:chgData name="Umberto Pietroni" userId="6c79fa4b-59a5-4697-8d09-221dbbbafece" providerId="ADAL" clId="{F3BD2DFB-E145-4DCD-B0A2-5057438CF347}" dt="2020-07-16T20:59:30.967" v="9781" actId="14100"/>
          <ac:spMkLst>
            <pc:docMk/>
            <pc:sldMk cId="0" sldId="256"/>
            <ac:spMk id="122" creationId="{00000000-0000-0000-0000-000000000000}"/>
          </ac:spMkLst>
        </pc:spChg>
      </pc:sldChg>
      <pc:sldChg chg="modSp mod">
        <pc:chgData name="Umberto Pietroni" userId="6c79fa4b-59a5-4697-8d09-221dbbbafece" providerId="ADAL" clId="{F3BD2DFB-E145-4DCD-B0A2-5057438CF347}" dt="2020-06-17T20:00:27.602" v="4746" actId="21"/>
        <pc:sldMkLst>
          <pc:docMk/>
          <pc:sldMk cId="0" sldId="257"/>
        </pc:sldMkLst>
        <pc:spChg chg="mod">
          <ac:chgData name="Umberto Pietroni" userId="6c79fa4b-59a5-4697-8d09-221dbbbafece" providerId="ADAL" clId="{F3BD2DFB-E145-4DCD-B0A2-5057438CF347}" dt="2020-06-17T20:00:27.602" v="4746" actId="21"/>
          <ac:spMkLst>
            <pc:docMk/>
            <pc:sldMk cId="0" sldId="257"/>
            <ac:spMk id="125" creationId="{00000000-0000-0000-0000-000000000000}"/>
          </ac:spMkLst>
        </pc:spChg>
      </pc:sldChg>
      <pc:sldChg chg="addSp delSp modSp add mod ord">
        <pc:chgData name="Umberto Pietroni" userId="6c79fa4b-59a5-4697-8d09-221dbbbafece" providerId="ADAL" clId="{F3BD2DFB-E145-4DCD-B0A2-5057438CF347}" dt="2020-06-15T19:05:05.603" v="212" actId="478"/>
        <pc:sldMkLst>
          <pc:docMk/>
          <pc:sldMk cId="0" sldId="258"/>
        </pc:sldMkLst>
        <pc:spChg chg="add del mod">
          <ac:chgData name="Umberto Pietroni" userId="6c79fa4b-59a5-4697-8d09-221dbbbafece" providerId="ADAL" clId="{F3BD2DFB-E145-4DCD-B0A2-5057438CF347}" dt="2020-06-15T19:05:05.603" v="212" actId="478"/>
          <ac:spMkLst>
            <pc:docMk/>
            <pc:sldMk cId="0" sldId="258"/>
            <ac:spMk id="2" creationId="{9DF158E4-1AFA-45B6-B51E-B18225E0B228}"/>
          </ac:spMkLst>
        </pc:spChg>
        <pc:spChg chg="add del mod">
          <ac:chgData name="Umberto Pietroni" userId="6c79fa4b-59a5-4697-8d09-221dbbbafece" providerId="ADAL" clId="{F3BD2DFB-E145-4DCD-B0A2-5057438CF347}" dt="2020-06-10T20:47:55.955" v="33"/>
          <ac:spMkLst>
            <pc:docMk/>
            <pc:sldMk cId="0" sldId="258"/>
            <ac:spMk id="10" creationId="{7838D6BF-A7A0-4BAD-8D3B-187D43883FDF}"/>
          </ac:spMkLst>
        </pc:spChg>
        <pc:spChg chg="mod">
          <ac:chgData name="Umberto Pietroni" userId="6c79fa4b-59a5-4697-8d09-221dbbbafece" providerId="ADAL" clId="{F3BD2DFB-E145-4DCD-B0A2-5057438CF347}" dt="2020-06-10T20:48:47.221" v="91" actId="14100"/>
          <ac:spMkLst>
            <pc:docMk/>
            <pc:sldMk cId="0" sldId="258"/>
            <ac:spMk id="127" creationId="{00000000-0000-0000-0000-000000000000}"/>
          </ac:spMkLst>
        </pc:spChg>
        <pc:spChg chg="del mod">
          <ac:chgData name="Umberto Pietroni" userId="6c79fa4b-59a5-4697-8d09-221dbbbafece" providerId="ADAL" clId="{F3BD2DFB-E145-4DCD-B0A2-5057438CF347}" dt="2020-06-10T20:45:39.556" v="4" actId="478"/>
          <ac:spMkLst>
            <pc:docMk/>
            <pc:sldMk cId="0" sldId="258"/>
            <ac:spMk id="128" creationId="{00000000-0000-0000-0000-000000000000}"/>
          </ac:spMkLst>
        </pc:spChg>
        <pc:spChg chg="del mod">
          <ac:chgData name="Umberto Pietroni" userId="6c79fa4b-59a5-4697-8d09-221dbbbafece" providerId="ADAL" clId="{F3BD2DFB-E145-4DCD-B0A2-5057438CF347}" dt="2020-06-10T20:45:45.875" v="7" actId="478"/>
          <ac:spMkLst>
            <pc:docMk/>
            <pc:sldMk cId="0" sldId="258"/>
            <ac:spMk id="129" creationId="{00000000-0000-0000-0000-000000000000}"/>
          </ac:spMkLst>
        </pc:spChg>
        <pc:spChg chg="del">
          <ac:chgData name="Umberto Pietroni" userId="6c79fa4b-59a5-4697-8d09-221dbbbafece" providerId="ADAL" clId="{F3BD2DFB-E145-4DCD-B0A2-5057438CF347}" dt="2020-06-10T20:45:41.471" v="5" actId="478"/>
          <ac:spMkLst>
            <pc:docMk/>
            <pc:sldMk cId="0" sldId="258"/>
            <ac:spMk id="130" creationId="{00000000-0000-0000-0000-000000000000}"/>
          </ac:spMkLst>
        </pc:spChg>
        <pc:spChg chg="del">
          <ac:chgData name="Umberto Pietroni" userId="6c79fa4b-59a5-4697-8d09-221dbbbafece" providerId="ADAL" clId="{F3BD2DFB-E145-4DCD-B0A2-5057438CF347}" dt="2020-06-10T20:45:54.405" v="9" actId="478"/>
          <ac:spMkLst>
            <pc:docMk/>
            <pc:sldMk cId="0" sldId="258"/>
            <ac:spMk id="131" creationId="{00000000-0000-0000-0000-000000000000}"/>
          </ac:spMkLst>
        </pc:spChg>
        <pc:spChg chg="del">
          <ac:chgData name="Umberto Pietroni" userId="6c79fa4b-59a5-4697-8d09-221dbbbafece" providerId="ADAL" clId="{F3BD2DFB-E145-4DCD-B0A2-5057438CF347}" dt="2020-06-10T20:45:52.276" v="8" actId="478"/>
          <ac:spMkLst>
            <pc:docMk/>
            <pc:sldMk cId="0" sldId="258"/>
            <ac:spMk id="132" creationId="{00000000-0000-0000-0000-000000000000}"/>
          </ac:spMkLst>
        </pc:spChg>
        <pc:spChg chg="del">
          <ac:chgData name="Umberto Pietroni" userId="6c79fa4b-59a5-4697-8d09-221dbbbafece" providerId="ADAL" clId="{F3BD2DFB-E145-4DCD-B0A2-5057438CF347}" dt="2020-06-10T20:45:57.082" v="10" actId="478"/>
          <ac:spMkLst>
            <pc:docMk/>
            <pc:sldMk cId="0" sldId="258"/>
            <ac:spMk id="133" creationId="{00000000-0000-0000-0000-000000000000}"/>
          </ac:spMkLst>
        </pc:spChg>
      </pc:sldChg>
      <pc:sldChg chg="modSp mod">
        <pc:chgData name="Umberto Pietroni" userId="6c79fa4b-59a5-4697-8d09-221dbbbafece" providerId="ADAL" clId="{F3BD2DFB-E145-4DCD-B0A2-5057438CF347}" dt="2020-06-10T20:56:26.935" v="202" actId="20577"/>
        <pc:sldMkLst>
          <pc:docMk/>
          <pc:sldMk cId="0" sldId="265"/>
        </pc:sldMkLst>
        <pc:spChg chg="mod">
          <ac:chgData name="Umberto Pietroni" userId="6c79fa4b-59a5-4697-8d09-221dbbbafece" providerId="ADAL" clId="{F3BD2DFB-E145-4DCD-B0A2-5057438CF347}" dt="2020-06-10T20:56:26.935" v="202" actId="20577"/>
          <ac:spMkLst>
            <pc:docMk/>
            <pc:sldMk cId="0" sldId="265"/>
            <ac:spMk id="241" creationId="{00000000-0000-0000-0000-000000000000}"/>
          </ac:spMkLst>
        </pc:spChg>
      </pc:sldChg>
      <pc:sldChg chg="addSp delSp modSp add del mod">
        <pc:chgData name="Umberto Pietroni" userId="6c79fa4b-59a5-4697-8d09-221dbbbafece" providerId="ADAL" clId="{F3BD2DFB-E145-4DCD-B0A2-5057438CF347}" dt="2020-06-15T19:38:23.311" v="1841" actId="47"/>
        <pc:sldMkLst>
          <pc:docMk/>
          <pc:sldMk cId="680086329" sldId="266"/>
        </pc:sldMkLst>
        <pc:spChg chg="add del mod">
          <ac:chgData name="Umberto Pietroni" userId="6c79fa4b-59a5-4697-8d09-221dbbbafece" providerId="ADAL" clId="{F3BD2DFB-E145-4DCD-B0A2-5057438CF347}" dt="2020-06-15T19:04:52.351" v="210"/>
          <ac:spMkLst>
            <pc:docMk/>
            <pc:sldMk cId="680086329" sldId="266"/>
            <ac:spMk id="2" creationId="{06D146F1-02FA-4B56-A966-444A29DAB33E}"/>
          </ac:spMkLst>
        </pc:spChg>
        <pc:spChg chg="del mod">
          <ac:chgData name="Umberto Pietroni" userId="6c79fa4b-59a5-4697-8d09-221dbbbafece" providerId="ADAL" clId="{F3BD2DFB-E145-4DCD-B0A2-5057438CF347}" dt="2020-06-10T20:48:35.191" v="89"/>
          <ac:spMkLst>
            <pc:docMk/>
            <pc:sldMk cId="680086329" sldId="266"/>
            <ac:spMk id="2" creationId="{9DF158E4-1AFA-45B6-B51E-B18225E0B228}"/>
          </ac:spMkLst>
        </pc:spChg>
        <pc:spChg chg="add mod">
          <ac:chgData name="Umberto Pietroni" userId="6c79fa4b-59a5-4697-8d09-221dbbbafece" providerId="ADAL" clId="{F3BD2DFB-E145-4DCD-B0A2-5057438CF347}" dt="2020-06-15T19:07:41.022" v="239" actId="20577"/>
          <ac:spMkLst>
            <pc:docMk/>
            <pc:sldMk cId="680086329" sldId="266"/>
            <ac:spMk id="3" creationId="{FD4F058B-812C-4C28-8DA7-2861D4C7C8F3}"/>
          </ac:spMkLst>
        </pc:spChg>
        <pc:spChg chg="mod">
          <ac:chgData name="Umberto Pietroni" userId="6c79fa4b-59a5-4697-8d09-221dbbbafece" providerId="ADAL" clId="{F3BD2DFB-E145-4DCD-B0A2-5057438CF347}" dt="2020-06-10T20:48:57.579" v="92" actId="14100"/>
          <ac:spMkLst>
            <pc:docMk/>
            <pc:sldMk cId="680086329" sldId="266"/>
            <ac:spMk id="127" creationId="{00000000-0000-0000-0000-000000000000}"/>
          </ac:spMkLst>
        </pc:spChg>
      </pc:sldChg>
      <pc:sldChg chg="modSp add mod">
        <pc:chgData name="Umberto Pietroni" userId="6c79fa4b-59a5-4697-8d09-221dbbbafece" providerId="ADAL" clId="{F3BD2DFB-E145-4DCD-B0A2-5057438CF347}" dt="2020-06-10T20:49:51.855" v="104" actId="27636"/>
        <pc:sldMkLst>
          <pc:docMk/>
          <pc:sldMk cId="2103028285" sldId="267"/>
        </pc:sldMkLst>
        <pc:spChg chg="mod">
          <ac:chgData name="Umberto Pietroni" userId="6c79fa4b-59a5-4697-8d09-221dbbbafece" providerId="ADAL" clId="{F3BD2DFB-E145-4DCD-B0A2-5057438CF347}" dt="2020-06-10T20:49:51.855" v="104" actId="27636"/>
          <ac:spMkLst>
            <pc:docMk/>
            <pc:sldMk cId="2103028285" sldId="267"/>
            <ac:spMk id="127" creationId="{00000000-0000-0000-0000-000000000000}"/>
          </ac:spMkLst>
        </pc:spChg>
      </pc:sldChg>
      <pc:sldChg chg="modSp add mod">
        <pc:chgData name="Umberto Pietroni" userId="6c79fa4b-59a5-4697-8d09-221dbbbafece" providerId="ADAL" clId="{F3BD2DFB-E145-4DCD-B0A2-5057438CF347}" dt="2020-06-10T20:50:33.417" v="115" actId="27636"/>
        <pc:sldMkLst>
          <pc:docMk/>
          <pc:sldMk cId="1570644639" sldId="268"/>
        </pc:sldMkLst>
        <pc:spChg chg="mod">
          <ac:chgData name="Umberto Pietroni" userId="6c79fa4b-59a5-4697-8d09-221dbbbafece" providerId="ADAL" clId="{F3BD2DFB-E145-4DCD-B0A2-5057438CF347}" dt="2020-06-10T20:50:33.417" v="115" actId="27636"/>
          <ac:spMkLst>
            <pc:docMk/>
            <pc:sldMk cId="1570644639" sldId="268"/>
            <ac:spMk id="127" creationId="{00000000-0000-0000-0000-000000000000}"/>
          </ac:spMkLst>
        </pc:spChg>
      </pc:sldChg>
      <pc:sldChg chg="modSp add mod">
        <pc:chgData name="Umberto Pietroni" userId="6c79fa4b-59a5-4697-8d09-221dbbbafece" providerId="ADAL" clId="{F3BD2DFB-E145-4DCD-B0A2-5057438CF347}" dt="2020-06-10T20:51:45.971" v="126" actId="20577"/>
        <pc:sldMkLst>
          <pc:docMk/>
          <pc:sldMk cId="3358682066" sldId="269"/>
        </pc:sldMkLst>
        <pc:spChg chg="mod">
          <ac:chgData name="Umberto Pietroni" userId="6c79fa4b-59a5-4697-8d09-221dbbbafece" providerId="ADAL" clId="{F3BD2DFB-E145-4DCD-B0A2-5057438CF347}" dt="2020-06-10T20:51:45.971" v="126" actId="20577"/>
          <ac:spMkLst>
            <pc:docMk/>
            <pc:sldMk cId="3358682066" sldId="269"/>
            <ac:spMk id="127" creationId="{00000000-0000-0000-0000-000000000000}"/>
          </ac:spMkLst>
        </pc:spChg>
      </pc:sldChg>
      <pc:sldChg chg="modSp add mod">
        <pc:chgData name="Umberto Pietroni" userId="6c79fa4b-59a5-4697-8d09-221dbbbafece" providerId="ADAL" clId="{F3BD2DFB-E145-4DCD-B0A2-5057438CF347}" dt="2020-06-10T20:51:55.753" v="128" actId="20577"/>
        <pc:sldMkLst>
          <pc:docMk/>
          <pc:sldMk cId="1304648511" sldId="270"/>
        </pc:sldMkLst>
        <pc:spChg chg="mod">
          <ac:chgData name="Umberto Pietroni" userId="6c79fa4b-59a5-4697-8d09-221dbbbafece" providerId="ADAL" clId="{F3BD2DFB-E145-4DCD-B0A2-5057438CF347}" dt="2020-06-10T20:51:55.753" v="128" actId="20577"/>
          <ac:spMkLst>
            <pc:docMk/>
            <pc:sldMk cId="1304648511" sldId="270"/>
            <ac:spMk id="127" creationId="{00000000-0000-0000-0000-000000000000}"/>
          </ac:spMkLst>
        </pc:spChg>
      </pc:sldChg>
      <pc:sldChg chg="modSp add mod">
        <pc:chgData name="Umberto Pietroni" userId="6c79fa4b-59a5-4697-8d09-221dbbbafece" providerId="ADAL" clId="{F3BD2DFB-E145-4DCD-B0A2-5057438CF347}" dt="2020-06-10T20:52:07.746" v="151" actId="20577"/>
        <pc:sldMkLst>
          <pc:docMk/>
          <pc:sldMk cId="2481733122" sldId="271"/>
        </pc:sldMkLst>
        <pc:spChg chg="mod">
          <ac:chgData name="Umberto Pietroni" userId="6c79fa4b-59a5-4697-8d09-221dbbbafece" providerId="ADAL" clId="{F3BD2DFB-E145-4DCD-B0A2-5057438CF347}" dt="2020-06-10T20:52:07.746" v="151" actId="20577"/>
          <ac:spMkLst>
            <pc:docMk/>
            <pc:sldMk cId="2481733122" sldId="271"/>
            <ac:spMk id="127" creationId="{00000000-0000-0000-0000-000000000000}"/>
          </ac:spMkLst>
        </pc:spChg>
      </pc:sldChg>
      <pc:sldChg chg="addSp modSp add mod">
        <pc:chgData name="Umberto Pietroni" userId="6c79fa4b-59a5-4697-8d09-221dbbbafece" providerId="ADAL" clId="{F3BD2DFB-E145-4DCD-B0A2-5057438CF347}" dt="2020-07-16T20:47:58.718" v="9618" actId="20577"/>
        <pc:sldMkLst>
          <pc:docMk/>
          <pc:sldMk cId="749708075" sldId="272"/>
        </pc:sldMkLst>
        <pc:spChg chg="add mod">
          <ac:chgData name="Umberto Pietroni" userId="6c79fa4b-59a5-4697-8d09-221dbbbafece" providerId="ADAL" clId="{F3BD2DFB-E145-4DCD-B0A2-5057438CF347}" dt="2020-06-28T16:15:51.687" v="6120" actId="14100"/>
          <ac:spMkLst>
            <pc:docMk/>
            <pc:sldMk cId="749708075" sldId="272"/>
            <ac:spMk id="2" creationId="{03B4CD24-086D-4716-A55A-BE8F9CCB2CB7}"/>
          </ac:spMkLst>
        </pc:spChg>
        <pc:spChg chg="mod">
          <ac:chgData name="Umberto Pietroni" userId="6c79fa4b-59a5-4697-8d09-221dbbbafece" providerId="ADAL" clId="{F3BD2DFB-E145-4DCD-B0A2-5057438CF347}" dt="2020-07-16T20:47:58.718" v="9618" actId="20577"/>
          <ac:spMkLst>
            <pc:docMk/>
            <pc:sldMk cId="749708075" sldId="272"/>
            <ac:spMk id="4" creationId="{09370567-CA7B-41DE-83B4-A32216111116}"/>
          </ac:spMkLst>
        </pc:spChg>
        <pc:spChg chg="mod">
          <ac:chgData name="Umberto Pietroni" userId="6c79fa4b-59a5-4697-8d09-221dbbbafece" providerId="ADAL" clId="{F3BD2DFB-E145-4DCD-B0A2-5057438CF347}" dt="2020-06-28T16:16:07.952" v="6121"/>
          <ac:spMkLst>
            <pc:docMk/>
            <pc:sldMk cId="749708075" sldId="272"/>
            <ac:spMk id="127" creationId="{00000000-0000-0000-0000-000000000000}"/>
          </ac:spMkLst>
        </pc:spChg>
      </pc:sldChg>
      <pc:sldChg chg="delSp modSp add mod">
        <pc:chgData name="Umberto Pietroni" userId="6c79fa4b-59a5-4697-8d09-221dbbbafece" providerId="ADAL" clId="{F3BD2DFB-E145-4DCD-B0A2-5057438CF347}" dt="2020-06-29T20:38:33.306" v="7033" actId="255"/>
        <pc:sldMkLst>
          <pc:docMk/>
          <pc:sldMk cId="3534951310" sldId="273"/>
        </pc:sldMkLst>
        <pc:spChg chg="del mod">
          <ac:chgData name="Umberto Pietroni" userId="6c79fa4b-59a5-4697-8d09-221dbbbafece" providerId="ADAL" clId="{F3BD2DFB-E145-4DCD-B0A2-5057438CF347}" dt="2020-06-15T19:43:35.844" v="2016" actId="478"/>
          <ac:spMkLst>
            <pc:docMk/>
            <pc:sldMk cId="3534951310" sldId="273"/>
            <ac:spMk id="2" creationId="{03B4CD24-086D-4716-A55A-BE8F9CCB2CB7}"/>
          </ac:spMkLst>
        </pc:spChg>
        <pc:spChg chg="mod">
          <ac:chgData name="Umberto Pietroni" userId="6c79fa4b-59a5-4697-8d09-221dbbbafece" providerId="ADAL" clId="{F3BD2DFB-E145-4DCD-B0A2-5057438CF347}" dt="2020-06-29T20:38:33.306" v="7033" actId="255"/>
          <ac:spMkLst>
            <pc:docMk/>
            <pc:sldMk cId="3534951310" sldId="273"/>
            <ac:spMk id="2" creationId="{9F93202F-C7E0-4108-BEDD-45C4F05EF1FB}"/>
          </ac:spMkLst>
        </pc:spChg>
        <pc:spChg chg="mod">
          <ac:chgData name="Umberto Pietroni" userId="6c79fa4b-59a5-4697-8d09-221dbbbafece" providerId="ADAL" clId="{F3BD2DFB-E145-4DCD-B0A2-5057438CF347}" dt="2020-06-28T16:16:27.732" v="6124" actId="1076"/>
          <ac:spMkLst>
            <pc:docMk/>
            <pc:sldMk cId="3534951310" sldId="273"/>
            <ac:spMk id="3" creationId="{FD4F058B-812C-4C28-8DA7-2861D4C7C8F3}"/>
          </ac:spMkLst>
        </pc:spChg>
        <pc:spChg chg="mod">
          <ac:chgData name="Umberto Pietroni" userId="6c79fa4b-59a5-4697-8d09-221dbbbafece" providerId="ADAL" clId="{F3BD2DFB-E145-4DCD-B0A2-5057438CF347}" dt="2020-06-17T20:21:25.209" v="5477" actId="20577"/>
          <ac:spMkLst>
            <pc:docMk/>
            <pc:sldMk cId="3534951310" sldId="273"/>
            <ac:spMk id="127" creationId="{00000000-0000-0000-0000-000000000000}"/>
          </ac:spMkLst>
        </pc:spChg>
      </pc:sldChg>
      <pc:sldChg chg="modSp add mod">
        <pc:chgData name="Umberto Pietroni" userId="6c79fa4b-59a5-4697-8d09-221dbbbafece" providerId="ADAL" clId="{F3BD2DFB-E145-4DCD-B0A2-5057438CF347}" dt="2020-06-28T16:16:43.047" v="6126" actId="1076"/>
        <pc:sldMkLst>
          <pc:docMk/>
          <pc:sldMk cId="1929883631" sldId="274"/>
        </pc:sldMkLst>
        <pc:spChg chg="mod">
          <ac:chgData name="Umberto Pietroni" userId="6c79fa4b-59a5-4697-8d09-221dbbbafece" providerId="ADAL" clId="{F3BD2DFB-E145-4DCD-B0A2-5057438CF347}" dt="2020-06-28T16:16:43.047" v="6126" actId="1076"/>
          <ac:spMkLst>
            <pc:docMk/>
            <pc:sldMk cId="1929883631" sldId="274"/>
            <ac:spMk id="3" creationId="{FD4F058B-812C-4C28-8DA7-2861D4C7C8F3}"/>
          </ac:spMkLst>
        </pc:spChg>
      </pc:sldChg>
      <pc:sldChg chg="modSp add del mod ord">
        <pc:chgData name="Umberto Pietroni" userId="6c79fa4b-59a5-4697-8d09-221dbbbafece" providerId="ADAL" clId="{F3BD2DFB-E145-4DCD-B0A2-5057438CF347}" dt="2020-06-29T20:07:59.219" v="6387" actId="2696"/>
        <pc:sldMkLst>
          <pc:docMk/>
          <pc:sldMk cId="2891859620" sldId="275"/>
        </pc:sldMkLst>
        <pc:spChg chg="mod">
          <ac:chgData name="Umberto Pietroni" userId="6c79fa4b-59a5-4697-8d09-221dbbbafece" providerId="ADAL" clId="{F3BD2DFB-E145-4DCD-B0A2-5057438CF347}" dt="2020-06-17T20:18:32.296" v="5380" actId="20577"/>
          <ac:spMkLst>
            <pc:docMk/>
            <pc:sldMk cId="2891859620" sldId="275"/>
            <ac:spMk id="2" creationId="{03B4CD24-086D-4716-A55A-BE8F9CCB2CB7}"/>
          </ac:spMkLst>
        </pc:spChg>
      </pc:sldChg>
      <pc:sldChg chg="add del">
        <pc:chgData name="Umberto Pietroni" userId="6c79fa4b-59a5-4697-8d09-221dbbbafece" providerId="ADAL" clId="{F3BD2DFB-E145-4DCD-B0A2-5057438CF347}" dt="2020-06-15T20:38:34.320" v="3952"/>
        <pc:sldMkLst>
          <pc:docMk/>
          <pc:sldMk cId="3960530413" sldId="275"/>
        </pc:sldMkLst>
      </pc:sldChg>
      <pc:sldChg chg="addSp delSp modSp add del mod addCm delCm">
        <pc:chgData name="Umberto Pietroni" userId="6c79fa4b-59a5-4697-8d09-221dbbbafece" providerId="ADAL" clId="{F3BD2DFB-E145-4DCD-B0A2-5057438CF347}" dt="2020-06-29T20:40:53.153" v="7048" actId="2696"/>
        <pc:sldMkLst>
          <pc:docMk/>
          <pc:sldMk cId="3715576816" sldId="276"/>
        </pc:sldMkLst>
        <pc:spChg chg="add del mod">
          <ac:chgData name="Umberto Pietroni" userId="6c79fa4b-59a5-4697-8d09-221dbbbafece" providerId="ADAL" clId="{F3BD2DFB-E145-4DCD-B0A2-5057438CF347}" dt="2020-06-29T20:38:54.382" v="7035"/>
          <ac:spMkLst>
            <pc:docMk/>
            <pc:sldMk cId="3715576816" sldId="276"/>
            <ac:spMk id="2" creationId="{29641BC3-895A-478F-B429-53E7368A2D84}"/>
          </ac:spMkLst>
        </pc:spChg>
        <pc:spChg chg="mod">
          <ac:chgData name="Umberto Pietroni" userId="6c79fa4b-59a5-4697-8d09-221dbbbafece" providerId="ADAL" clId="{F3BD2DFB-E145-4DCD-B0A2-5057438CF347}" dt="2020-06-28T15:59:10.973" v="6113" actId="1076"/>
          <ac:spMkLst>
            <pc:docMk/>
            <pc:sldMk cId="3715576816" sldId="276"/>
            <ac:spMk id="3" creationId="{FD4F058B-812C-4C28-8DA7-2861D4C7C8F3}"/>
          </ac:spMkLst>
        </pc:spChg>
        <pc:spChg chg="add mod">
          <ac:chgData name="Umberto Pietroni" userId="6c79fa4b-59a5-4697-8d09-221dbbbafece" providerId="ADAL" clId="{F3BD2DFB-E145-4DCD-B0A2-5057438CF347}" dt="2020-06-28T15:58:14.285" v="6112" actId="1076"/>
          <ac:spMkLst>
            <pc:docMk/>
            <pc:sldMk cId="3715576816" sldId="276"/>
            <ac:spMk id="7" creationId="{CC00111B-4CAE-49BD-9F2F-302C405B659D}"/>
          </ac:spMkLst>
        </pc:spChg>
        <pc:spChg chg="add mod">
          <ac:chgData name="Umberto Pietroni" userId="6c79fa4b-59a5-4697-8d09-221dbbbafece" providerId="ADAL" clId="{F3BD2DFB-E145-4DCD-B0A2-5057438CF347}" dt="2020-06-28T15:57:16.599" v="6091" actId="1076"/>
          <ac:spMkLst>
            <pc:docMk/>
            <pc:sldMk cId="3715576816" sldId="276"/>
            <ac:spMk id="9" creationId="{A909BB27-CEC3-4A06-8591-B1E824AA3D0F}"/>
          </ac:spMkLst>
        </pc:spChg>
        <pc:spChg chg="add mod">
          <ac:chgData name="Umberto Pietroni" userId="6c79fa4b-59a5-4697-8d09-221dbbbafece" providerId="ADAL" clId="{F3BD2DFB-E145-4DCD-B0A2-5057438CF347}" dt="2020-06-28T15:58:05.698" v="6111" actId="20577"/>
          <ac:spMkLst>
            <pc:docMk/>
            <pc:sldMk cId="3715576816" sldId="276"/>
            <ac:spMk id="12" creationId="{7DB00434-C68D-42F9-9D53-98BD5A1C2426}"/>
          </ac:spMkLst>
        </pc:spChg>
        <pc:picChg chg="add mod">
          <ac:chgData name="Umberto Pietroni" userId="6c79fa4b-59a5-4697-8d09-221dbbbafece" providerId="ADAL" clId="{F3BD2DFB-E145-4DCD-B0A2-5057438CF347}" dt="2020-06-28T16:16:52.889" v="6130" actId="14100"/>
          <ac:picMkLst>
            <pc:docMk/>
            <pc:sldMk cId="3715576816" sldId="276"/>
            <ac:picMk id="4" creationId="{A2D87F44-787B-471E-8284-2C5688E258D8}"/>
          </ac:picMkLst>
        </pc:picChg>
        <pc:picChg chg="add mod">
          <ac:chgData name="Umberto Pietroni" userId="6c79fa4b-59a5-4697-8d09-221dbbbafece" providerId="ADAL" clId="{F3BD2DFB-E145-4DCD-B0A2-5057438CF347}" dt="2020-06-28T15:57:50.052" v="6100" actId="1076"/>
          <ac:picMkLst>
            <pc:docMk/>
            <pc:sldMk cId="3715576816" sldId="276"/>
            <ac:picMk id="6" creationId="{04B61DA7-3FA8-41CB-9546-8AA3604D21FA}"/>
          </ac:picMkLst>
        </pc:picChg>
        <pc:picChg chg="add mod">
          <ac:chgData name="Umberto Pietroni" userId="6c79fa4b-59a5-4697-8d09-221dbbbafece" providerId="ADAL" clId="{F3BD2DFB-E145-4DCD-B0A2-5057438CF347}" dt="2020-06-28T15:57:31.522" v="6096" actId="1076"/>
          <ac:picMkLst>
            <pc:docMk/>
            <pc:sldMk cId="3715576816" sldId="276"/>
            <ac:picMk id="10" creationId="{96CCDEDE-0AE8-4920-84FB-7A41D8A0CD68}"/>
          </ac:picMkLst>
        </pc:picChg>
      </pc:sldChg>
      <pc:sldChg chg="modSp mod">
        <pc:chgData name="Umberto Pietroni" userId="6c79fa4b-59a5-4697-8d09-221dbbbafece" providerId="ADAL" clId="{F3BD2DFB-E145-4DCD-B0A2-5057438CF347}" dt="2020-06-28T16:14:50.481" v="6116" actId="20577"/>
        <pc:sldMkLst>
          <pc:docMk/>
          <pc:sldMk cId="2532472253" sldId="279"/>
        </pc:sldMkLst>
        <pc:spChg chg="mod">
          <ac:chgData name="Umberto Pietroni" userId="6c79fa4b-59a5-4697-8d09-221dbbbafece" providerId="ADAL" clId="{F3BD2DFB-E145-4DCD-B0A2-5057438CF347}" dt="2020-06-28T16:14:50.481" v="6116" actId="20577"/>
          <ac:spMkLst>
            <pc:docMk/>
            <pc:sldMk cId="2532472253" sldId="279"/>
            <ac:spMk id="2" creationId="{E43B37BB-A459-47E5-861B-39A9DAEF78B6}"/>
          </ac:spMkLst>
        </pc:spChg>
      </pc:sldChg>
      <pc:sldChg chg="addSp delSp modSp mod">
        <pc:chgData name="Umberto Pietroni" userId="6c79fa4b-59a5-4697-8d09-221dbbbafece" providerId="ADAL" clId="{F3BD2DFB-E145-4DCD-B0A2-5057438CF347}" dt="2020-07-16T21:02:21.532" v="9803" actId="27636"/>
        <pc:sldMkLst>
          <pc:docMk/>
          <pc:sldMk cId="4036724549" sldId="281"/>
        </pc:sldMkLst>
        <pc:spChg chg="mod">
          <ac:chgData name="Umberto Pietroni" userId="6c79fa4b-59a5-4697-8d09-221dbbbafece" providerId="ADAL" clId="{F3BD2DFB-E145-4DCD-B0A2-5057438CF347}" dt="2020-07-16T21:02:21.532" v="9803" actId="27636"/>
          <ac:spMkLst>
            <pc:docMk/>
            <pc:sldMk cId="4036724549" sldId="281"/>
            <ac:spMk id="3" creationId="{9DA438E3-8708-451E-BBB3-380E2D2EA2FC}"/>
          </ac:spMkLst>
        </pc:spChg>
        <pc:picChg chg="add del mod">
          <ac:chgData name="Umberto Pietroni" userId="6c79fa4b-59a5-4697-8d09-221dbbbafece" providerId="ADAL" clId="{F3BD2DFB-E145-4DCD-B0A2-5057438CF347}" dt="2020-07-16T20:40:36.072" v="9602" actId="478"/>
          <ac:picMkLst>
            <pc:docMk/>
            <pc:sldMk cId="4036724549" sldId="281"/>
            <ac:picMk id="5" creationId="{2FF73406-136F-46D5-9FFB-E576D499DD8D}"/>
          </ac:picMkLst>
        </pc:picChg>
        <pc:picChg chg="add del mod">
          <ac:chgData name="Umberto Pietroni" userId="6c79fa4b-59a5-4697-8d09-221dbbbafece" providerId="ADAL" clId="{F3BD2DFB-E145-4DCD-B0A2-5057438CF347}" dt="2020-07-16T20:45:55.228" v="9609" actId="478"/>
          <ac:picMkLst>
            <pc:docMk/>
            <pc:sldMk cId="4036724549" sldId="281"/>
            <ac:picMk id="7" creationId="{182429D7-8E86-4779-853A-0237AAB36C3D}"/>
          </ac:picMkLst>
        </pc:picChg>
        <pc:picChg chg="add mod">
          <ac:chgData name="Umberto Pietroni" userId="6c79fa4b-59a5-4697-8d09-221dbbbafece" providerId="ADAL" clId="{F3BD2DFB-E145-4DCD-B0A2-5057438CF347}" dt="2020-07-16T20:46:15.803" v="9612" actId="1076"/>
          <ac:picMkLst>
            <pc:docMk/>
            <pc:sldMk cId="4036724549" sldId="281"/>
            <ac:picMk id="9" creationId="{E22AF68A-820B-4C83-B769-40E9522CDC0E}"/>
          </ac:picMkLst>
        </pc:picChg>
      </pc:sldChg>
      <pc:sldChg chg="modSp mod">
        <pc:chgData name="Umberto Pietroni" userId="6c79fa4b-59a5-4697-8d09-221dbbbafece" providerId="ADAL" clId="{F3BD2DFB-E145-4DCD-B0A2-5057438CF347}" dt="2020-06-29T20:35:22.489" v="6936" actId="20577"/>
        <pc:sldMkLst>
          <pc:docMk/>
          <pc:sldMk cId="3948253650" sldId="284"/>
        </pc:sldMkLst>
        <pc:spChg chg="mod">
          <ac:chgData name="Umberto Pietroni" userId="6c79fa4b-59a5-4697-8d09-221dbbbafece" providerId="ADAL" clId="{F3BD2DFB-E145-4DCD-B0A2-5057438CF347}" dt="2020-06-29T20:35:22.489" v="6936" actId="20577"/>
          <ac:spMkLst>
            <pc:docMk/>
            <pc:sldMk cId="3948253650" sldId="284"/>
            <ac:spMk id="5" creationId="{757B7551-554C-4B2F-8E18-C4B2404FCD0C}"/>
          </ac:spMkLst>
        </pc:spChg>
      </pc:sldChg>
      <pc:sldChg chg="addCm modCm">
        <pc:chgData name="Umberto Pietroni" userId="6c79fa4b-59a5-4697-8d09-221dbbbafece" providerId="ADAL" clId="{F3BD2DFB-E145-4DCD-B0A2-5057438CF347}" dt="2020-07-16T21:00:49.151" v="9783"/>
        <pc:sldMkLst>
          <pc:docMk/>
          <pc:sldMk cId="526616591" sldId="287"/>
        </pc:sldMkLst>
      </pc:sldChg>
      <pc:sldChg chg="addSp delSp modSp add mod">
        <pc:chgData name="Umberto Pietroni" userId="6c79fa4b-59a5-4697-8d09-221dbbbafece" providerId="ADAL" clId="{F3BD2DFB-E145-4DCD-B0A2-5057438CF347}" dt="2020-07-16T20:55:05.027" v="9779" actId="1076"/>
        <pc:sldMkLst>
          <pc:docMk/>
          <pc:sldMk cId="812571318" sldId="296"/>
        </pc:sldMkLst>
        <pc:spChg chg="add del mod">
          <ac:chgData name="Umberto Pietroni" userId="6c79fa4b-59a5-4697-8d09-221dbbbafece" providerId="ADAL" clId="{F3BD2DFB-E145-4DCD-B0A2-5057438CF347}" dt="2020-06-29T20:57:00.354" v="7719"/>
          <ac:spMkLst>
            <pc:docMk/>
            <pc:sldMk cId="812571318" sldId="296"/>
            <ac:spMk id="2" creationId="{184565F9-0F68-47AD-B2E5-F4F3F9AAA857}"/>
          </ac:spMkLst>
        </pc:spChg>
        <pc:spChg chg="mod">
          <ac:chgData name="Umberto Pietroni" userId="6c79fa4b-59a5-4697-8d09-221dbbbafece" providerId="ADAL" clId="{F3BD2DFB-E145-4DCD-B0A2-5057438CF347}" dt="2020-07-16T20:55:05.027" v="9779" actId="1076"/>
          <ac:spMkLst>
            <pc:docMk/>
            <pc:sldMk cId="812571318" sldId="296"/>
            <ac:spMk id="5" creationId="{757B7551-554C-4B2F-8E18-C4B2404FCD0C}"/>
          </ac:spMkLst>
        </pc:spChg>
        <pc:picChg chg="add del mod">
          <ac:chgData name="Umberto Pietroni" userId="6c79fa4b-59a5-4697-8d09-221dbbbafece" providerId="ADAL" clId="{F3BD2DFB-E145-4DCD-B0A2-5057438CF347}" dt="2020-06-29T20:54:03.560" v="7672" actId="478"/>
          <ac:picMkLst>
            <pc:docMk/>
            <pc:sldMk cId="812571318" sldId="296"/>
            <ac:picMk id="3" creationId="{242CB63A-BB17-4D56-BF32-F77B84553CA7}"/>
          </ac:picMkLst>
        </pc:picChg>
      </pc:sldChg>
      <pc:sldChg chg="addSp delSp modSp add mod">
        <pc:chgData name="Umberto Pietroni" userId="6c79fa4b-59a5-4697-8d09-221dbbbafece" providerId="ADAL" clId="{F3BD2DFB-E145-4DCD-B0A2-5057438CF347}" dt="2020-07-16T20:55:49.657" v="9780" actId="20577"/>
        <pc:sldMkLst>
          <pc:docMk/>
          <pc:sldMk cId="3113773035" sldId="297"/>
        </pc:sldMkLst>
        <pc:spChg chg="del mod">
          <ac:chgData name="Umberto Pietroni" userId="6c79fa4b-59a5-4697-8d09-221dbbbafece" providerId="ADAL" clId="{F3BD2DFB-E145-4DCD-B0A2-5057438CF347}" dt="2020-06-29T21:06:59.387" v="8371" actId="478"/>
          <ac:spMkLst>
            <pc:docMk/>
            <pc:sldMk cId="3113773035" sldId="297"/>
            <ac:spMk id="5" creationId="{757B7551-554C-4B2F-8E18-C4B2404FCD0C}"/>
          </ac:spMkLst>
        </pc:spChg>
        <pc:spChg chg="add mod">
          <ac:chgData name="Umberto Pietroni" userId="6c79fa4b-59a5-4697-8d09-221dbbbafece" providerId="ADAL" clId="{F3BD2DFB-E145-4DCD-B0A2-5057438CF347}" dt="2020-06-29T21:07:43.076" v="8401" actId="1076"/>
          <ac:spMkLst>
            <pc:docMk/>
            <pc:sldMk cId="3113773035" sldId="297"/>
            <ac:spMk id="8" creationId="{02201BED-0F05-450B-BFC3-111A72221B7B}"/>
          </ac:spMkLst>
        </pc:spChg>
        <pc:spChg chg="add del mod">
          <ac:chgData name="Umberto Pietroni" userId="6c79fa4b-59a5-4697-8d09-221dbbbafece" providerId="ADAL" clId="{F3BD2DFB-E145-4DCD-B0A2-5057438CF347}" dt="2020-06-29T21:04:44.313" v="8295"/>
          <ac:spMkLst>
            <pc:docMk/>
            <pc:sldMk cId="3113773035" sldId="297"/>
            <ac:spMk id="9" creationId="{567EA0B0-A27A-4B2C-B599-8DB22266679A}"/>
          </ac:spMkLst>
        </pc:spChg>
        <pc:spChg chg="add mod">
          <ac:chgData name="Umberto Pietroni" userId="6c79fa4b-59a5-4697-8d09-221dbbbafece" providerId="ADAL" clId="{F3BD2DFB-E145-4DCD-B0A2-5057438CF347}" dt="2020-06-29T21:07:51.494" v="8403" actId="1076"/>
          <ac:spMkLst>
            <pc:docMk/>
            <pc:sldMk cId="3113773035" sldId="297"/>
            <ac:spMk id="10" creationId="{D01CE09F-325B-42F2-86F2-E37A3B80BCB0}"/>
          </ac:spMkLst>
        </pc:spChg>
        <pc:spChg chg="add mod">
          <ac:chgData name="Umberto Pietroni" userId="6c79fa4b-59a5-4697-8d09-221dbbbafece" providerId="ADAL" clId="{F3BD2DFB-E145-4DCD-B0A2-5057438CF347}" dt="2020-06-29T21:07:55.904" v="8404" actId="1076"/>
          <ac:spMkLst>
            <pc:docMk/>
            <pc:sldMk cId="3113773035" sldId="297"/>
            <ac:spMk id="11" creationId="{EBCEF332-C832-46D5-BC00-E88C65B9B215}"/>
          </ac:spMkLst>
        </pc:spChg>
        <pc:spChg chg="add mod">
          <ac:chgData name="Umberto Pietroni" userId="6c79fa4b-59a5-4697-8d09-221dbbbafece" providerId="ADAL" clId="{F3BD2DFB-E145-4DCD-B0A2-5057438CF347}" dt="2020-07-16T20:55:49.657" v="9780" actId="20577"/>
          <ac:spMkLst>
            <pc:docMk/>
            <pc:sldMk cId="3113773035" sldId="297"/>
            <ac:spMk id="12" creationId="{E9686B77-ABA8-44A3-88F4-C16D971F815C}"/>
          </ac:spMkLst>
        </pc:spChg>
        <pc:spChg chg="add mod">
          <ac:chgData name="Umberto Pietroni" userId="6c79fa4b-59a5-4697-8d09-221dbbbafece" providerId="ADAL" clId="{F3BD2DFB-E145-4DCD-B0A2-5057438CF347}" dt="2020-06-29T21:20:22.831" v="9231" actId="1076"/>
          <ac:spMkLst>
            <pc:docMk/>
            <pc:sldMk cId="3113773035" sldId="297"/>
            <ac:spMk id="13" creationId="{F86728CE-FC13-423D-8901-881C6CC37FD0}"/>
          </ac:spMkLst>
        </pc:spChg>
        <pc:spChg chg="add mod">
          <ac:chgData name="Umberto Pietroni" userId="6c79fa4b-59a5-4697-8d09-221dbbbafece" providerId="ADAL" clId="{F3BD2DFB-E145-4DCD-B0A2-5057438CF347}" dt="2020-06-29T21:21:36.214" v="9270" actId="1076"/>
          <ac:spMkLst>
            <pc:docMk/>
            <pc:sldMk cId="3113773035" sldId="297"/>
            <ac:spMk id="14" creationId="{862C46CC-B935-4F6E-AEF0-62F525F136A9}"/>
          </ac:spMkLst>
        </pc:spChg>
        <pc:spChg chg="add mod">
          <ac:chgData name="Umberto Pietroni" userId="6c79fa4b-59a5-4697-8d09-221dbbbafece" providerId="ADAL" clId="{F3BD2DFB-E145-4DCD-B0A2-5057438CF347}" dt="2020-06-29T21:49:28.383" v="9562" actId="1076"/>
          <ac:spMkLst>
            <pc:docMk/>
            <pc:sldMk cId="3113773035" sldId="297"/>
            <ac:spMk id="17" creationId="{F6C6E819-6742-46CB-85D4-624E6A952FBE}"/>
          </ac:spMkLst>
        </pc:spChg>
        <pc:picChg chg="add mod">
          <ac:chgData name="Umberto Pietroni" userId="6c79fa4b-59a5-4697-8d09-221dbbbafece" providerId="ADAL" clId="{F3BD2DFB-E145-4DCD-B0A2-5057438CF347}" dt="2020-07-16T20:09:27.883" v="9569" actId="14826"/>
          <ac:picMkLst>
            <pc:docMk/>
            <pc:sldMk cId="3113773035" sldId="297"/>
            <ac:picMk id="3" creationId="{5477BD66-DC1C-45AB-AE69-4E4F8BD4E62C}"/>
          </ac:picMkLst>
        </pc:picChg>
        <pc:picChg chg="add mod">
          <ac:chgData name="Umberto Pietroni" userId="6c79fa4b-59a5-4697-8d09-221dbbbafece" providerId="ADAL" clId="{F3BD2DFB-E145-4DCD-B0A2-5057438CF347}" dt="2020-07-16T20:12:51.664" v="9573" actId="14826"/>
          <ac:picMkLst>
            <pc:docMk/>
            <pc:sldMk cId="3113773035" sldId="297"/>
            <ac:picMk id="7" creationId="{AB7C3F51-6CFD-4A6F-9CC6-7154D44CC2A5}"/>
          </ac:picMkLst>
        </pc:picChg>
        <pc:picChg chg="add mod">
          <ac:chgData name="Umberto Pietroni" userId="6c79fa4b-59a5-4697-8d09-221dbbbafece" providerId="ADAL" clId="{F3BD2DFB-E145-4DCD-B0A2-5057438CF347}" dt="2020-07-16T20:12:38.155" v="9572" actId="14826"/>
          <ac:picMkLst>
            <pc:docMk/>
            <pc:sldMk cId="3113773035" sldId="297"/>
            <ac:picMk id="16" creationId="{8B32A384-D71D-4C17-9474-B52F09063C74}"/>
          </ac:picMkLst>
        </pc:picChg>
      </pc:sldChg>
      <pc:sldChg chg="addSp delSp modSp add del mod">
        <pc:chgData name="Umberto Pietroni" userId="6c79fa4b-59a5-4697-8d09-221dbbbafece" providerId="ADAL" clId="{F3BD2DFB-E145-4DCD-B0A2-5057438CF347}" dt="2020-07-16T20:00:07.665" v="9568" actId="2696"/>
        <pc:sldMkLst>
          <pc:docMk/>
          <pc:sldMk cId="1651046371" sldId="298"/>
        </pc:sldMkLst>
        <pc:spChg chg="add mod">
          <ac:chgData name="Umberto Pietroni" userId="6c79fa4b-59a5-4697-8d09-221dbbbafece" providerId="ADAL" clId="{F3BD2DFB-E145-4DCD-B0A2-5057438CF347}" dt="2020-06-29T21:29:39.778" v="9517" actId="207"/>
          <ac:spMkLst>
            <pc:docMk/>
            <pc:sldMk cId="1651046371" sldId="298"/>
            <ac:spMk id="2" creationId="{921DC5A4-593C-4FDF-84B3-80B7E8B5E0CE}"/>
          </ac:spMkLst>
        </pc:spChg>
        <pc:spChg chg="del mod">
          <ac:chgData name="Umberto Pietroni" userId="6c79fa4b-59a5-4697-8d09-221dbbbafece" providerId="ADAL" clId="{F3BD2DFB-E145-4DCD-B0A2-5057438CF347}" dt="2020-06-29T21:31:15.043" v="9520"/>
          <ac:spMkLst>
            <pc:docMk/>
            <pc:sldMk cId="1651046371" sldId="298"/>
            <ac:spMk id="12" creationId="{E9686B77-ABA8-44A3-88F4-C16D971F815C}"/>
          </ac:spMkLst>
        </pc:spChg>
        <pc:picChg chg="del">
          <ac:chgData name="Umberto Pietroni" userId="6c79fa4b-59a5-4697-8d09-221dbbbafece" providerId="ADAL" clId="{F3BD2DFB-E145-4DCD-B0A2-5057438CF347}" dt="2020-06-29T21:16:02.626" v="9097" actId="478"/>
          <ac:picMkLst>
            <pc:docMk/>
            <pc:sldMk cId="1651046371" sldId="298"/>
            <ac:picMk id="3" creationId="{5477BD66-DC1C-45AB-AE69-4E4F8BD4E62C}"/>
          </ac:picMkLst>
        </pc:picChg>
        <pc:picChg chg="del mod">
          <ac:chgData name="Umberto Pietroni" userId="6c79fa4b-59a5-4697-8d09-221dbbbafece" providerId="ADAL" clId="{F3BD2DFB-E145-4DCD-B0A2-5057438CF347}" dt="2020-06-29T21:16:04.526" v="9099" actId="478"/>
          <ac:picMkLst>
            <pc:docMk/>
            <pc:sldMk cId="1651046371" sldId="298"/>
            <ac:picMk id="7" creationId="{AB7C3F51-6CFD-4A6F-9CC6-7154D44CC2A5}"/>
          </ac:picMkLst>
        </pc:picChg>
      </pc:sldChg>
      <pc:sldChg chg="add del">
        <pc:chgData name="Umberto Pietroni" userId="6c79fa4b-59a5-4697-8d09-221dbbbafece" providerId="ADAL" clId="{F3BD2DFB-E145-4DCD-B0A2-5057438CF347}" dt="2020-06-29T21:05:27.144" v="8337"/>
        <pc:sldMkLst>
          <pc:docMk/>
          <pc:sldMk cId="2713851278" sldId="298"/>
        </pc:sldMkLst>
      </pc:sldChg>
      <pc:sldChg chg="add del">
        <pc:chgData name="Umberto Pietroni" userId="6c79fa4b-59a5-4697-8d09-221dbbbafece" providerId="ADAL" clId="{F3BD2DFB-E145-4DCD-B0A2-5057438CF347}" dt="2020-06-29T21:04:22.948" v="8292"/>
        <pc:sldMkLst>
          <pc:docMk/>
          <pc:sldMk cId="3380304438" sldId="298"/>
        </pc:sldMkLst>
      </pc:sldChg>
      <pc:sldChg chg="add del">
        <pc:chgData name="Umberto Pietroni" userId="6c79fa4b-59a5-4697-8d09-221dbbbafece" providerId="ADAL" clId="{F3BD2DFB-E145-4DCD-B0A2-5057438CF347}" dt="2020-06-29T21:03:57.480" v="8290"/>
        <pc:sldMkLst>
          <pc:docMk/>
          <pc:sldMk cId="3401683042" sldId="298"/>
        </pc:sldMkLst>
      </pc:sldChg>
    </pc:docChg>
  </pc:docChgLst>
  <pc:docChgLst>
    <pc:chgData name="Federica Ilaria Cesti" userId="562f9b09-3c7c-4a59-8d44-adff4e86156a" providerId="ADAL" clId="{F860B989-91E3-422E-9076-0B75A157CF26}"/>
    <pc:docChg chg="undo custSel addSld delSld modSld sldOrd">
      <pc:chgData name="Federica Ilaria Cesti" userId="562f9b09-3c7c-4a59-8d44-adff4e86156a" providerId="ADAL" clId="{F860B989-91E3-422E-9076-0B75A157CF26}" dt="2020-07-22T18:57:03.701" v="6980" actId="20577"/>
      <pc:docMkLst>
        <pc:docMk/>
      </pc:docMkLst>
      <pc:sldChg chg="modSp mod">
        <pc:chgData name="Federica Ilaria Cesti" userId="562f9b09-3c7c-4a59-8d44-adff4e86156a" providerId="ADAL" clId="{F860B989-91E3-422E-9076-0B75A157CF26}" dt="2020-07-17T07:36:55.023" v="6037" actId="20577"/>
        <pc:sldMkLst>
          <pc:docMk/>
          <pc:sldMk cId="0" sldId="256"/>
        </pc:sldMkLst>
        <pc:spChg chg="mod">
          <ac:chgData name="Federica Ilaria Cesti" userId="562f9b09-3c7c-4a59-8d44-adff4e86156a" providerId="ADAL" clId="{F860B989-91E3-422E-9076-0B75A157CF26}" dt="2020-07-17T07:36:33.859" v="6030" actId="20577"/>
          <ac:spMkLst>
            <pc:docMk/>
            <pc:sldMk cId="0" sldId="256"/>
            <ac:spMk id="119" creationId="{00000000-0000-0000-0000-000000000000}"/>
          </ac:spMkLst>
        </pc:spChg>
        <pc:spChg chg="mod">
          <ac:chgData name="Federica Ilaria Cesti" userId="562f9b09-3c7c-4a59-8d44-adff4e86156a" providerId="ADAL" clId="{F860B989-91E3-422E-9076-0B75A157CF26}" dt="2020-07-17T07:36:55.023" v="6037" actId="20577"/>
          <ac:spMkLst>
            <pc:docMk/>
            <pc:sldMk cId="0" sldId="256"/>
            <ac:spMk id="120" creationId="{00000000-0000-0000-0000-000000000000}"/>
          </ac:spMkLst>
        </pc:spChg>
      </pc:sldChg>
      <pc:sldChg chg="addSp modSp del mod modClrScheme chgLayout">
        <pc:chgData name="Federica Ilaria Cesti" userId="562f9b09-3c7c-4a59-8d44-adff4e86156a" providerId="ADAL" clId="{F860B989-91E3-422E-9076-0B75A157CF26}" dt="2020-06-29T07:59:38.874" v="1379" actId="2696"/>
        <pc:sldMkLst>
          <pc:docMk/>
          <pc:sldMk cId="0" sldId="257"/>
        </pc:sldMkLst>
        <pc:spChg chg="add mod ord">
          <ac:chgData name="Federica Ilaria Cesti" userId="562f9b09-3c7c-4a59-8d44-adff4e86156a" providerId="ADAL" clId="{F860B989-91E3-422E-9076-0B75A157CF26}" dt="2020-06-29T07:39:14.440" v="238" actId="20577"/>
          <ac:spMkLst>
            <pc:docMk/>
            <pc:sldMk cId="0" sldId="257"/>
            <ac:spMk id="2" creationId="{82267015-C76A-4393-A87E-92334D7BD4CA}"/>
          </ac:spMkLst>
        </pc:spChg>
        <pc:spChg chg="mod ord">
          <ac:chgData name="Federica Ilaria Cesti" userId="562f9b09-3c7c-4a59-8d44-adff4e86156a" providerId="ADAL" clId="{F860B989-91E3-422E-9076-0B75A157CF26}" dt="2020-06-29T07:44:17.229" v="357" actId="14"/>
          <ac:spMkLst>
            <pc:docMk/>
            <pc:sldMk cId="0" sldId="257"/>
            <ac:spMk id="125" creationId="{00000000-0000-0000-0000-000000000000}"/>
          </ac:spMkLst>
        </pc:spChg>
      </pc:sldChg>
      <pc:sldChg chg="addSp delSp modSp mod">
        <pc:chgData name="Federica Ilaria Cesti" userId="562f9b09-3c7c-4a59-8d44-adff4e86156a" providerId="ADAL" clId="{F860B989-91E3-422E-9076-0B75A157CF26}" dt="2020-07-17T07:40:03.194" v="6054" actId="20577"/>
        <pc:sldMkLst>
          <pc:docMk/>
          <pc:sldMk cId="0" sldId="265"/>
        </pc:sldMkLst>
        <pc:spChg chg="add del mod">
          <ac:chgData name="Federica Ilaria Cesti" userId="562f9b09-3c7c-4a59-8d44-adff4e86156a" providerId="ADAL" clId="{F860B989-91E3-422E-9076-0B75A157CF26}" dt="2020-06-29T08:40:16.342" v="2834" actId="478"/>
          <ac:spMkLst>
            <pc:docMk/>
            <pc:sldMk cId="0" sldId="265"/>
            <ac:spMk id="3" creationId="{D7777DD1-D4F0-44D7-80F4-EC72BD47E498}"/>
          </ac:spMkLst>
        </pc:spChg>
        <pc:spChg chg="add del mod">
          <ac:chgData name="Federica Ilaria Cesti" userId="562f9b09-3c7c-4a59-8d44-adff4e86156a" providerId="ADAL" clId="{F860B989-91E3-422E-9076-0B75A157CF26}" dt="2020-06-29T08:40:35.875" v="2862" actId="478"/>
          <ac:spMkLst>
            <pc:docMk/>
            <pc:sldMk cId="0" sldId="265"/>
            <ac:spMk id="5" creationId="{F68E926C-C014-43C4-8C0D-4AF7ADB571FA}"/>
          </ac:spMkLst>
        </pc:spChg>
        <pc:spChg chg="add mod">
          <ac:chgData name="Federica Ilaria Cesti" userId="562f9b09-3c7c-4a59-8d44-adff4e86156a" providerId="ADAL" clId="{F860B989-91E3-422E-9076-0B75A157CF26}" dt="2020-06-29T08:40:28.185" v="2860" actId="20577"/>
          <ac:spMkLst>
            <pc:docMk/>
            <pc:sldMk cId="0" sldId="265"/>
            <ac:spMk id="6" creationId="{DF4AE61A-114F-4981-9A57-A2741EE74D33}"/>
          </ac:spMkLst>
        </pc:spChg>
        <pc:spChg chg="add del">
          <ac:chgData name="Federica Ilaria Cesti" userId="562f9b09-3c7c-4a59-8d44-adff4e86156a" providerId="ADAL" clId="{F860B989-91E3-422E-9076-0B75A157CF26}" dt="2020-06-29T08:40:32.025" v="2861" actId="478"/>
          <ac:spMkLst>
            <pc:docMk/>
            <pc:sldMk cId="0" sldId="265"/>
            <ac:spMk id="238" creationId="{00000000-0000-0000-0000-000000000000}"/>
          </ac:spMkLst>
        </pc:spChg>
        <pc:spChg chg="mod">
          <ac:chgData name="Federica Ilaria Cesti" userId="562f9b09-3c7c-4a59-8d44-adff4e86156a" providerId="ADAL" clId="{F860B989-91E3-422E-9076-0B75A157CF26}" dt="2020-07-17T07:40:03.194" v="6054" actId="20577"/>
          <ac:spMkLst>
            <pc:docMk/>
            <pc:sldMk cId="0" sldId="265"/>
            <ac:spMk id="239" creationId="{00000000-0000-0000-0000-000000000000}"/>
          </ac:spMkLst>
        </pc:spChg>
        <pc:spChg chg="mod">
          <ac:chgData name="Federica Ilaria Cesti" userId="562f9b09-3c7c-4a59-8d44-adff4e86156a" providerId="ADAL" clId="{F860B989-91E3-422E-9076-0B75A157CF26}" dt="2020-06-29T08:40:50.955" v="2867" actId="1076"/>
          <ac:spMkLst>
            <pc:docMk/>
            <pc:sldMk cId="0" sldId="265"/>
            <ac:spMk id="241" creationId="{00000000-0000-0000-0000-000000000000}"/>
          </ac:spMkLst>
        </pc:spChg>
        <pc:picChg chg="mod">
          <ac:chgData name="Federica Ilaria Cesti" userId="562f9b09-3c7c-4a59-8d44-adff4e86156a" providerId="ADAL" clId="{F860B989-91E3-422E-9076-0B75A157CF26}" dt="2020-06-29T08:40:53.847" v="2868" actId="1076"/>
          <ac:picMkLst>
            <pc:docMk/>
            <pc:sldMk cId="0" sldId="265"/>
            <ac:picMk id="240" creationId="{00000000-0000-0000-0000-000000000000}"/>
          </ac:picMkLst>
        </pc:picChg>
      </pc:sldChg>
      <pc:sldChg chg="del">
        <pc:chgData name="Federica Ilaria Cesti" userId="562f9b09-3c7c-4a59-8d44-adff4e86156a" providerId="ADAL" clId="{F860B989-91E3-422E-9076-0B75A157CF26}" dt="2020-07-19T15:03:18.916" v="6148" actId="2696"/>
        <pc:sldMkLst>
          <pc:docMk/>
          <pc:sldMk cId="1570644639" sldId="268"/>
        </pc:sldMkLst>
      </pc:sldChg>
      <pc:sldChg chg="del mod modShow">
        <pc:chgData name="Federica Ilaria Cesti" userId="562f9b09-3c7c-4a59-8d44-adff4e86156a" providerId="ADAL" clId="{F860B989-91E3-422E-9076-0B75A157CF26}" dt="2020-07-15T15:40:59.246" v="5041" actId="2696"/>
        <pc:sldMkLst>
          <pc:docMk/>
          <pc:sldMk cId="3358682066" sldId="269"/>
        </pc:sldMkLst>
      </pc:sldChg>
      <pc:sldChg chg="del mod modShow">
        <pc:chgData name="Federica Ilaria Cesti" userId="562f9b09-3c7c-4a59-8d44-adff4e86156a" providerId="ADAL" clId="{F860B989-91E3-422E-9076-0B75A157CF26}" dt="2020-07-15T15:41:01.969" v="5042" actId="2696"/>
        <pc:sldMkLst>
          <pc:docMk/>
          <pc:sldMk cId="1304648511" sldId="270"/>
        </pc:sldMkLst>
      </pc:sldChg>
      <pc:sldChg chg="addSp delSp modSp mod addCm delCm modCm chgLayout">
        <pc:chgData name="Federica Ilaria Cesti" userId="562f9b09-3c7c-4a59-8d44-adff4e86156a" providerId="ADAL" clId="{F860B989-91E3-422E-9076-0B75A157CF26}" dt="2020-07-17T07:39:47.733" v="6047" actId="1592"/>
        <pc:sldMkLst>
          <pc:docMk/>
          <pc:sldMk cId="2481733122" sldId="271"/>
        </pc:sldMkLst>
        <pc:spChg chg="add mod ord">
          <ac:chgData name="Federica Ilaria Cesti" userId="562f9b09-3c7c-4a59-8d44-adff4e86156a" providerId="ADAL" clId="{F860B989-91E3-422E-9076-0B75A157CF26}" dt="2020-06-29T08:41:41.547" v="2873" actId="20577"/>
          <ac:spMkLst>
            <pc:docMk/>
            <pc:sldMk cId="2481733122" sldId="271"/>
            <ac:spMk id="2" creationId="{40FD1BB3-2D10-42EE-830E-862CB26E4E61}"/>
          </ac:spMkLst>
        </pc:spChg>
        <pc:spChg chg="add mod">
          <ac:chgData name="Federica Ilaria Cesti" userId="562f9b09-3c7c-4a59-8d44-adff4e86156a" providerId="ADAL" clId="{F860B989-91E3-422E-9076-0B75A157CF26}" dt="2020-06-29T08:41:28.253" v="2871" actId="20577"/>
          <ac:spMkLst>
            <pc:docMk/>
            <pc:sldMk cId="2481733122" sldId="271"/>
            <ac:spMk id="4" creationId="{9B4F5BB4-4F23-4366-B5E7-35EA633C7704}"/>
          </ac:spMkLst>
        </pc:spChg>
        <pc:spChg chg="del mod ord">
          <ac:chgData name="Federica Ilaria Cesti" userId="562f9b09-3c7c-4a59-8d44-adff4e86156a" providerId="ADAL" clId="{F860B989-91E3-422E-9076-0B75A157CF26}" dt="2020-06-29T08:39:15.956" v="2786"/>
          <ac:spMkLst>
            <pc:docMk/>
            <pc:sldMk cId="2481733122" sldId="271"/>
            <ac:spMk id="127" creationId="{00000000-0000-0000-0000-000000000000}"/>
          </ac:spMkLst>
        </pc:spChg>
      </pc:sldChg>
      <pc:sldChg chg="addSp delSp modSp mod chgLayout">
        <pc:chgData name="Federica Ilaria Cesti" userId="562f9b09-3c7c-4a59-8d44-adff4e86156a" providerId="ADAL" clId="{F860B989-91E3-422E-9076-0B75A157CF26}" dt="2020-06-29T07:51:10.345" v="752" actId="403"/>
        <pc:sldMkLst>
          <pc:docMk/>
          <pc:sldMk cId="749708075" sldId="272"/>
        </pc:sldMkLst>
        <pc:spChg chg="del mod">
          <ac:chgData name="Federica Ilaria Cesti" userId="562f9b09-3c7c-4a59-8d44-adff4e86156a" providerId="ADAL" clId="{F860B989-91E3-422E-9076-0B75A157CF26}" dt="2020-06-29T07:49:49.441" v="730" actId="478"/>
          <ac:spMkLst>
            <pc:docMk/>
            <pc:sldMk cId="749708075" sldId="272"/>
            <ac:spMk id="2" creationId="{03B4CD24-086D-4716-A55A-BE8F9CCB2CB7}"/>
          </ac:spMkLst>
        </pc:spChg>
        <pc:spChg chg="del">
          <ac:chgData name="Federica Ilaria Cesti" userId="562f9b09-3c7c-4a59-8d44-adff4e86156a" providerId="ADAL" clId="{F860B989-91E3-422E-9076-0B75A157CF26}" dt="2020-06-29T07:49:13.095" v="718" actId="478"/>
          <ac:spMkLst>
            <pc:docMk/>
            <pc:sldMk cId="749708075" sldId="272"/>
            <ac:spMk id="3" creationId="{FD4F058B-812C-4C28-8DA7-2861D4C7C8F3}"/>
          </ac:spMkLst>
        </pc:spChg>
        <pc:spChg chg="add mod ord">
          <ac:chgData name="Federica Ilaria Cesti" userId="562f9b09-3c7c-4a59-8d44-adff4e86156a" providerId="ADAL" clId="{F860B989-91E3-422E-9076-0B75A157CF26}" dt="2020-06-29T07:51:10.345" v="752" actId="403"/>
          <ac:spMkLst>
            <pc:docMk/>
            <pc:sldMk cId="749708075" sldId="272"/>
            <ac:spMk id="4" creationId="{09370567-CA7B-41DE-83B4-A32216111116}"/>
          </ac:spMkLst>
        </pc:spChg>
        <pc:spChg chg="mod ord">
          <ac:chgData name="Federica Ilaria Cesti" userId="562f9b09-3c7c-4a59-8d44-adff4e86156a" providerId="ADAL" clId="{F860B989-91E3-422E-9076-0B75A157CF26}" dt="2020-06-29T07:49:23.404" v="719" actId="1076"/>
          <ac:spMkLst>
            <pc:docMk/>
            <pc:sldMk cId="749708075" sldId="272"/>
            <ac:spMk id="127" creationId="{00000000-0000-0000-0000-000000000000}"/>
          </ac:spMkLst>
        </pc:spChg>
      </pc:sldChg>
      <pc:sldChg chg="delSp modSp mod">
        <pc:chgData name="Federica Ilaria Cesti" userId="562f9b09-3c7c-4a59-8d44-adff4e86156a" providerId="ADAL" clId="{F860B989-91E3-422E-9076-0B75A157CF26}" dt="2020-06-29T08:50:24.578" v="3012" actId="20578"/>
        <pc:sldMkLst>
          <pc:docMk/>
          <pc:sldMk cId="3534951310" sldId="273"/>
        </pc:sldMkLst>
        <pc:spChg chg="mod">
          <ac:chgData name="Federica Ilaria Cesti" userId="562f9b09-3c7c-4a59-8d44-adff4e86156a" providerId="ADAL" clId="{F860B989-91E3-422E-9076-0B75A157CF26}" dt="2020-06-29T08:50:24.578" v="3012" actId="20578"/>
          <ac:spMkLst>
            <pc:docMk/>
            <pc:sldMk cId="3534951310" sldId="273"/>
            <ac:spMk id="2" creationId="{9F93202F-C7E0-4108-BEDD-45C4F05EF1FB}"/>
          </ac:spMkLst>
        </pc:spChg>
        <pc:spChg chg="del">
          <ac:chgData name="Federica Ilaria Cesti" userId="562f9b09-3c7c-4a59-8d44-adff4e86156a" providerId="ADAL" clId="{F860B989-91E3-422E-9076-0B75A157CF26}" dt="2020-06-28T16:45:18.247" v="33" actId="478"/>
          <ac:spMkLst>
            <pc:docMk/>
            <pc:sldMk cId="3534951310" sldId="273"/>
            <ac:spMk id="3" creationId="{FD4F058B-812C-4C28-8DA7-2861D4C7C8F3}"/>
          </ac:spMkLst>
        </pc:spChg>
      </pc:sldChg>
      <pc:sldChg chg="addSp delSp modSp mod chgLayout">
        <pc:chgData name="Federica Ilaria Cesti" userId="562f9b09-3c7c-4a59-8d44-adff4e86156a" providerId="ADAL" clId="{F860B989-91E3-422E-9076-0B75A157CF26}" dt="2020-06-28T16:45:46.059" v="38"/>
        <pc:sldMkLst>
          <pc:docMk/>
          <pc:sldMk cId="1929883631" sldId="274"/>
        </pc:sldMkLst>
        <pc:spChg chg="add mod ord">
          <ac:chgData name="Federica Ilaria Cesti" userId="562f9b09-3c7c-4a59-8d44-adff4e86156a" providerId="ADAL" clId="{F860B989-91E3-422E-9076-0B75A157CF26}" dt="2020-06-28T16:45:43.256" v="36" actId="27636"/>
          <ac:spMkLst>
            <pc:docMk/>
            <pc:sldMk cId="1929883631" sldId="274"/>
            <ac:spMk id="2" creationId="{E3CBA656-FC4B-4D9F-BB76-239B67B48433}"/>
          </ac:spMkLst>
        </pc:spChg>
        <pc:spChg chg="del mod">
          <ac:chgData name="Federica Ilaria Cesti" userId="562f9b09-3c7c-4a59-8d44-adff4e86156a" providerId="ADAL" clId="{F860B989-91E3-422E-9076-0B75A157CF26}" dt="2020-06-28T16:45:46.059" v="38"/>
          <ac:spMkLst>
            <pc:docMk/>
            <pc:sldMk cId="1929883631" sldId="274"/>
            <ac:spMk id="3" creationId="{FD4F058B-812C-4C28-8DA7-2861D4C7C8F3}"/>
          </ac:spMkLst>
        </pc:spChg>
        <pc:spChg chg="mod ord">
          <ac:chgData name="Federica Ilaria Cesti" userId="562f9b09-3c7c-4a59-8d44-adff4e86156a" providerId="ADAL" clId="{F860B989-91E3-422E-9076-0B75A157CF26}" dt="2020-06-28T16:45:33.385" v="34" actId="700"/>
          <ac:spMkLst>
            <pc:docMk/>
            <pc:sldMk cId="1929883631" sldId="274"/>
            <ac:spMk id="127" creationId="{00000000-0000-0000-0000-000000000000}"/>
          </ac:spMkLst>
        </pc:spChg>
      </pc:sldChg>
      <pc:sldChg chg="addSp delSp modSp mod modClrScheme chgLayout">
        <pc:chgData name="Federica Ilaria Cesti" userId="562f9b09-3c7c-4a59-8d44-adff4e86156a" providerId="ADAL" clId="{F860B989-91E3-422E-9076-0B75A157CF26}" dt="2020-07-20T11:05:44.435" v="6960" actId="20577"/>
        <pc:sldMkLst>
          <pc:docMk/>
          <pc:sldMk cId="1367350259" sldId="278"/>
        </pc:sldMkLst>
        <pc:spChg chg="del mod ord">
          <ac:chgData name="Federica Ilaria Cesti" userId="562f9b09-3c7c-4a59-8d44-adff4e86156a" providerId="ADAL" clId="{F860B989-91E3-422E-9076-0B75A157CF26}" dt="2020-06-29T08:23:38.823" v="2245" actId="478"/>
          <ac:spMkLst>
            <pc:docMk/>
            <pc:sldMk cId="1367350259" sldId="278"/>
            <ac:spMk id="2" creationId="{6702FE29-4824-4523-8AAB-5C8B156BE218}"/>
          </ac:spMkLst>
        </pc:spChg>
        <pc:spChg chg="del">
          <ac:chgData name="Federica Ilaria Cesti" userId="562f9b09-3c7c-4a59-8d44-adff4e86156a" providerId="ADAL" clId="{F860B989-91E3-422E-9076-0B75A157CF26}" dt="2020-06-29T16:41:27.975" v="4666" actId="478"/>
          <ac:spMkLst>
            <pc:docMk/>
            <pc:sldMk cId="1367350259" sldId="278"/>
            <ac:spMk id="3" creationId="{C526CB78-0397-4175-9E5B-E6EEB1F927E3}"/>
          </ac:spMkLst>
        </pc:spChg>
        <pc:spChg chg="add mod ord">
          <ac:chgData name="Federica Ilaria Cesti" userId="562f9b09-3c7c-4a59-8d44-adff4e86156a" providerId="ADAL" clId="{F860B989-91E3-422E-9076-0B75A157CF26}" dt="2020-07-20T11:05:44.435" v="6960" actId="20577"/>
          <ac:spMkLst>
            <pc:docMk/>
            <pc:sldMk cId="1367350259" sldId="278"/>
            <ac:spMk id="4" creationId="{8AD13C54-550D-403C-892C-1C2991A44D55}"/>
          </ac:spMkLst>
        </pc:spChg>
        <pc:spChg chg="add del mod">
          <ac:chgData name="Federica Ilaria Cesti" userId="562f9b09-3c7c-4a59-8d44-adff4e86156a" providerId="ADAL" clId="{F860B989-91E3-422E-9076-0B75A157CF26}" dt="2020-06-29T08:23:52.887" v="2266" actId="478"/>
          <ac:spMkLst>
            <pc:docMk/>
            <pc:sldMk cId="1367350259" sldId="278"/>
            <ac:spMk id="5" creationId="{B49A8A1B-59A4-44B7-8C6E-59C558DCC11D}"/>
          </ac:spMkLst>
        </pc:spChg>
        <pc:spChg chg="add mod">
          <ac:chgData name="Federica Ilaria Cesti" userId="562f9b09-3c7c-4a59-8d44-adff4e86156a" providerId="ADAL" clId="{F860B989-91E3-422E-9076-0B75A157CF26}" dt="2020-06-29T16:41:44.363" v="4667" actId="790"/>
          <ac:spMkLst>
            <pc:docMk/>
            <pc:sldMk cId="1367350259" sldId="278"/>
            <ac:spMk id="7" creationId="{5A81B6A5-4F64-4DAC-B071-ED5A9D094D8D}"/>
          </ac:spMkLst>
        </pc:spChg>
      </pc:sldChg>
      <pc:sldChg chg="addSp delSp modSp mod ord modClrScheme chgLayout">
        <pc:chgData name="Federica Ilaria Cesti" userId="562f9b09-3c7c-4a59-8d44-adff4e86156a" providerId="ADAL" clId="{F860B989-91E3-422E-9076-0B75A157CF26}" dt="2020-07-16T16:18:48.215" v="5908" actId="121"/>
        <pc:sldMkLst>
          <pc:docMk/>
          <pc:sldMk cId="2532472253" sldId="279"/>
        </pc:sldMkLst>
        <pc:spChg chg="del mod">
          <ac:chgData name="Federica Ilaria Cesti" userId="562f9b09-3c7c-4a59-8d44-adff4e86156a" providerId="ADAL" clId="{F860B989-91E3-422E-9076-0B75A157CF26}" dt="2020-06-28T16:20:34.734" v="24" actId="478"/>
          <ac:spMkLst>
            <pc:docMk/>
            <pc:sldMk cId="2532472253" sldId="279"/>
            <ac:spMk id="2" creationId="{E43B37BB-A459-47E5-861B-39A9DAEF78B6}"/>
          </ac:spMkLst>
        </pc:spChg>
        <pc:spChg chg="add del mod">
          <ac:chgData name="Federica Ilaria Cesti" userId="562f9b09-3c7c-4a59-8d44-adff4e86156a" providerId="ADAL" clId="{F860B989-91E3-422E-9076-0B75A157CF26}" dt="2020-07-16T16:13:32.196" v="5834"/>
          <ac:spMkLst>
            <pc:docMk/>
            <pc:sldMk cId="2532472253" sldId="279"/>
            <ac:spMk id="3" creationId="{6114AB6B-B979-4C6C-8B25-B5197669B7EB}"/>
          </ac:spMkLst>
        </pc:spChg>
        <pc:spChg chg="add del mod">
          <ac:chgData name="Federica Ilaria Cesti" userId="562f9b09-3c7c-4a59-8d44-adff4e86156a" providerId="ADAL" clId="{F860B989-91E3-422E-9076-0B75A157CF26}" dt="2020-07-16T16:08:31.536" v="5499" actId="478"/>
          <ac:spMkLst>
            <pc:docMk/>
            <pc:sldMk cId="2532472253" sldId="279"/>
            <ac:spMk id="11" creationId="{B40ACE9B-9183-49CC-B116-C80E138D1C07}"/>
          </ac:spMkLst>
        </pc:spChg>
        <pc:spChg chg="add del mod">
          <ac:chgData name="Federica Ilaria Cesti" userId="562f9b09-3c7c-4a59-8d44-adff4e86156a" providerId="ADAL" clId="{F860B989-91E3-422E-9076-0B75A157CF26}" dt="2020-07-16T16:08:33.849" v="5500" actId="478"/>
          <ac:spMkLst>
            <pc:docMk/>
            <pc:sldMk cId="2532472253" sldId="279"/>
            <ac:spMk id="12" creationId="{3E4377F5-43E8-4EE9-B14F-790156E2F1D8}"/>
          </ac:spMkLst>
        </pc:spChg>
        <pc:spChg chg="add del mod">
          <ac:chgData name="Federica Ilaria Cesti" userId="562f9b09-3c7c-4a59-8d44-adff4e86156a" providerId="ADAL" clId="{F860B989-91E3-422E-9076-0B75A157CF26}" dt="2020-07-16T16:08:35.442" v="5501" actId="478"/>
          <ac:spMkLst>
            <pc:docMk/>
            <pc:sldMk cId="2532472253" sldId="279"/>
            <ac:spMk id="13" creationId="{FCC00AB1-54B1-4985-BDC4-1EB3DBC4B0F1}"/>
          </ac:spMkLst>
        </pc:spChg>
        <pc:spChg chg="add del mod ord">
          <ac:chgData name="Federica Ilaria Cesti" userId="562f9b09-3c7c-4a59-8d44-adff4e86156a" providerId="ADAL" clId="{F860B989-91E3-422E-9076-0B75A157CF26}" dt="2020-06-28T17:21:54.588" v="147" actId="700"/>
          <ac:spMkLst>
            <pc:docMk/>
            <pc:sldMk cId="2532472253" sldId="279"/>
            <ac:spMk id="62" creationId="{F199E67E-3ED6-4B57-A5D7-124B909C567F}"/>
          </ac:spMkLst>
        </pc:spChg>
        <pc:spChg chg="add del mod ord">
          <ac:chgData name="Federica Ilaria Cesti" userId="562f9b09-3c7c-4a59-8d44-adff4e86156a" providerId="ADAL" clId="{F860B989-91E3-422E-9076-0B75A157CF26}" dt="2020-06-28T17:21:54.588" v="147" actId="700"/>
          <ac:spMkLst>
            <pc:docMk/>
            <pc:sldMk cId="2532472253" sldId="279"/>
            <ac:spMk id="63" creationId="{7A6DC5EF-26AB-4DD8-9145-9F47B10C8F9A}"/>
          </ac:spMkLst>
        </pc:spChg>
        <pc:graphicFrameChg chg="add mod ord modGraphic">
          <ac:chgData name="Federica Ilaria Cesti" userId="562f9b09-3c7c-4a59-8d44-adff4e86156a" providerId="ADAL" clId="{F860B989-91E3-422E-9076-0B75A157CF26}" dt="2020-07-16T16:18:48.215" v="5908" actId="121"/>
          <ac:graphicFrameMkLst>
            <pc:docMk/>
            <pc:sldMk cId="2532472253" sldId="279"/>
            <ac:graphicFrameMk id="2" creationId="{31A1982D-9275-45BA-8EDB-2EA5E2223CDB}"/>
          </ac:graphicFrameMkLst>
        </pc:graphicFrameChg>
        <pc:graphicFrameChg chg="del">
          <ac:chgData name="Federica Ilaria Cesti" userId="562f9b09-3c7c-4a59-8d44-adff4e86156a" providerId="ADAL" clId="{F860B989-91E3-422E-9076-0B75A157CF26}" dt="2020-06-28T16:16:46.269" v="2" actId="478"/>
          <ac:graphicFrameMkLst>
            <pc:docMk/>
            <pc:sldMk cId="2532472253" sldId="279"/>
            <ac:graphicFrameMk id="12" creationId="{09EC08B2-B886-4627-801D-8724B44936C3}"/>
          </ac:graphicFrameMkLst>
        </pc:graphicFrameChg>
        <pc:picChg chg="add del mod">
          <ac:chgData name="Federica Ilaria Cesti" userId="562f9b09-3c7c-4a59-8d44-adff4e86156a" providerId="ADAL" clId="{F860B989-91E3-422E-9076-0B75A157CF26}" dt="2020-06-28T17:15:31.235" v="101" actId="478"/>
          <ac:picMkLst>
            <pc:docMk/>
            <pc:sldMk cId="2532472253" sldId="279"/>
            <ac:picMk id="4" creationId="{A4696C30-661C-4B7B-B926-B83100C08B19}"/>
          </ac:picMkLst>
        </pc:picChg>
        <pc:picChg chg="add del mod">
          <ac:chgData name="Federica Ilaria Cesti" userId="562f9b09-3c7c-4a59-8d44-adff4e86156a" providerId="ADAL" clId="{F860B989-91E3-422E-9076-0B75A157CF26}" dt="2020-06-28T17:05:09.514" v="79" actId="478"/>
          <ac:picMkLst>
            <pc:docMk/>
            <pc:sldMk cId="2532472253" sldId="279"/>
            <ac:picMk id="6" creationId="{8FEAD9CF-B6F0-4713-BBA7-C0F42A8A7B5A}"/>
          </ac:picMkLst>
        </pc:picChg>
        <pc:picChg chg="add del mod">
          <ac:chgData name="Federica Ilaria Cesti" userId="562f9b09-3c7c-4a59-8d44-adff4e86156a" providerId="ADAL" clId="{F860B989-91E3-422E-9076-0B75A157CF26}" dt="2020-06-28T17:15:32.472" v="103" actId="478"/>
          <ac:picMkLst>
            <pc:docMk/>
            <pc:sldMk cId="2532472253" sldId="279"/>
            <ac:picMk id="8" creationId="{0CF71E20-2A0B-424B-969A-55BC15FD3FC0}"/>
          </ac:picMkLst>
        </pc:picChg>
        <pc:picChg chg="add del mod">
          <ac:chgData name="Federica Ilaria Cesti" userId="562f9b09-3c7c-4a59-8d44-adff4e86156a" providerId="ADAL" clId="{F860B989-91E3-422E-9076-0B75A157CF26}" dt="2020-06-28T17:15:29.283" v="100" actId="478"/>
          <ac:picMkLst>
            <pc:docMk/>
            <pc:sldMk cId="2532472253" sldId="279"/>
            <ac:picMk id="10" creationId="{A49E95B2-BCA9-43A6-80C6-C67EEB1EB607}"/>
          </ac:picMkLst>
        </pc:picChg>
        <pc:picChg chg="add del mod">
          <ac:chgData name="Federica Ilaria Cesti" userId="562f9b09-3c7c-4a59-8d44-adff4e86156a" providerId="ADAL" clId="{F860B989-91E3-422E-9076-0B75A157CF26}" dt="2020-06-28T17:15:29.283" v="100" actId="478"/>
          <ac:picMkLst>
            <pc:docMk/>
            <pc:sldMk cId="2532472253" sldId="279"/>
            <ac:picMk id="13" creationId="{784762D7-2075-4C40-B196-1B4300950084}"/>
          </ac:picMkLst>
        </pc:picChg>
        <pc:picChg chg="add del mod">
          <ac:chgData name="Federica Ilaria Cesti" userId="562f9b09-3c7c-4a59-8d44-adff4e86156a" providerId="ADAL" clId="{F860B989-91E3-422E-9076-0B75A157CF26}" dt="2020-06-28T17:15:32.869" v="104" actId="478"/>
          <ac:picMkLst>
            <pc:docMk/>
            <pc:sldMk cId="2532472253" sldId="279"/>
            <ac:picMk id="15" creationId="{260A86F8-9EA0-42EA-962F-ABA4653C9EC9}"/>
          </ac:picMkLst>
        </pc:picChg>
        <pc:picChg chg="add mod">
          <ac:chgData name="Federica Ilaria Cesti" userId="562f9b09-3c7c-4a59-8d44-adff4e86156a" providerId="ADAL" clId="{F860B989-91E3-422E-9076-0B75A157CF26}" dt="2020-07-16T16:14:02.022" v="5839" actId="14100"/>
          <ac:picMkLst>
            <pc:docMk/>
            <pc:sldMk cId="2532472253" sldId="279"/>
            <ac:picMk id="15" creationId="{F7C82963-BCE7-4CB0-8B14-E40AD564A58A}"/>
          </ac:picMkLst>
        </pc:picChg>
        <pc:picChg chg="add del mod">
          <ac:chgData name="Federica Ilaria Cesti" userId="562f9b09-3c7c-4a59-8d44-adff4e86156a" providerId="ADAL" clId="{F860B989-91E3-422E-9076-0B75A157CF26}" dt="2020-07-16T16:13:45.105" v="5837" actId="478"/>
          <ac:picMkLst>
            <pc:docMk/>
            <pc:sldMk cId="2532472253" sldId="279"/>
            <ac:picMk id="17" creationId="{25149025-0F21-496B-B811-CB105D515C31}"/>
          </ac:picMkLst>
        </pc:picChg>
        <pc:picChg chg="add del mod">
          <ac:chgData name="Federica Ilaria Cesti" userId="562f9b09-3c7c-4a59-8d44-adff4e86156a" providerId="ADAL" clId="{F860B989-91E3-422E-9076-0B75A157CF26}" dt="2020-06-28T17:05:02.255" v="78" actId="478"/>
          <ac:picMkLst>
            <pc:docMk/>
            <pc:sldMk cId="2532472253" sldId="279"/>
            <ac:picMk id="17" creationId="{EF50E727-B95C-499F-B304-0E7C2459910D}"/>
          </ac:picMkLst>
        </pc:picChg>
        <pc:picChg chg="add del mod">
          <ac:chgData name="Federica Ilaria Cesti" userId="562f9b09-3c7c-4a59-8d44-adff4e86156a" providerId="ADAL" clId="{F860B989-91E3-422E-9076-0B75A157CF26}" dt="2020-07-16T16:13:45.105" v="5837" actId="478"/>
          <ac:picMkLst>
            <pc:docMk/>
            <pc:sldMk cId="2532472253" sldId="279"/>
            <ac:picMk id="18" creationId="{0F28CABE-05D5-4A21-ABBF-B7F77D81B1B5}"/>
          </ac:picMkLst>
        </pc:picChg>
        <pc:picChg chg="add del mod">
          <ac:chgData name="Federica Ilaria Cesti" userId="562f9b09-3c7c-4a59-8d44-adff4e86156a" providerId="ADAL" clId="{F860B989-91E3-422E-9076-0B75A157CF26}" dt="2020-06-28T17:15:29.283" v="100" actId="478"/>
          <ac:picMkLst>
            <pc:docMk/>
            <pc:sldMk cId="2532472253" sldId="279"/>
            <ac:picMk id="19" creationId="{50F6091C-4BE4-4E8A-A0BF-915574AAA2DA}"/>
          </ac:picMkLst>
        </pc:picChg>
        <pc:picChg chg="add del mod">
          <ac:chgData name="Federica Ilaria Cesti" userId="562f9b09-3c7c-4a59-8d44-adff4e86156a" providerId="ADAL" clId="{F860B989-91E3-422E-9076-0B75A157CF26}" dt="2020-07-16T16:13:45.105" v="5837" actId="478"/>
          <ac:picMkLst>
            <pc:docMk/>
            <pc:sldMk cId="2532472253" sldId="279"/>
            <ac:picMk id="19" creationId="{5CA630FE-903E-4884-B9E6-69F9FDCBA84F}"/>
          </ac:picMkLst>
        </pc:picChg>
        <pc:picChg chg="add del mod">
          <ac:chgData name="Federica Ilaria Cesti" userId="562f9b09-3c7c-4a59-8d44-adff4e86156a" providerId="ADAL" clId="{F860B989-91E3-422E-9076-0B75A157CF26}" dt="2020-07-16T16:13:45.105" v="5837" actId="478"/>
          <ac:picMkLst>
            <pc:docMk/>
            <pc:sldMk cId="2532472253" sldId="279"/>
            <ac:picMk id="20" creationId="{415511D4-04BF-4CE4-8D6C-F99C4BC6F7D5}"/>
          </ac:picMkLst>
        </pc:picChg>
        <pc:picChg chg="add del mod">
          <ac:chgData name="Federica Ilaria Cesti" userId="562f9b09-3c7c-4a59-8d44-adff4e86156a" providerId="ADAL" clId="{F860B989-91E3-422E-9076-0B75A157CF26}" dt="2020-06-28T17:15:33.543" v="105" actId="478"/>
          <ac:picMkLst>
            <pc:docMk/>
            <pc:sldMk cId="2532472253" sldId="279"/>
            <ac:picMk id="21" creationId="{6699D1C5-0F3D-474F-99FF-5179EE27D324}"/>
          </ac:picMkLst>
        </pc:picChg>
        <pc:picChg chg="add del mod">
          <ac:chgData name="Federica Ilaria Cesti" userId="562f9b09-3c7c-4a59-8d44-adff4e86156a" providerId="ADAL" clId="{F860B989-91E3-422E-9076-0B75A157CF26}" dt="2020-07-16T16:13:45.105" v="5837" actId="478"/>
          <ac:picMkLst>
            <pc:docMk/>
            <pc:sldMk cId="2532472253" sldId="279"/>
            <ac:picMk id="21" creationId="{71CB3DF2-98FE-4DB7-8884-9F0838033DA2}"/>
          </ac:picMkLst>
        </pc:picChg>
        <pc:picChg chg="add del mod">
          <ac:chgData name="Federica Ilaria Cesti" userId="562f9b09-3c7c-4a59-8d44-adff4e86156a" providerId="ADAL" clId="{F860B989-91E3-422E-9076-0B75A157CF26}" dt="2020-07-16T16:13:45.105" v="5837" actId="478"/>
          <ac:picMkLst>
            <pc:docMk/>
            <pc:sldMk cId="2532472253" sldId="279"/>
            <ac:picMk id="22" creationId="{0E6A2C3B-8F8B-4055-B2C2-B8619649D78D}"/>
          </ac:picMkLst>
        </pc:picChg>
        <pc:picChg chg="del mod">
          <ac:chgData name="Federica Ilaria Cesti" userId="562f9b09-3c7c-4a59-8d44-adff4e86156a" providerId="ADAL" clId="{F860B989-91E3-422E-9076-0B75A157CF26}" dt="2020-06-28T17:00:55.143" v="52" actId="478"/>
          <ac:picMkLst>
            <pc:docMk/>
            <pc:sldMk cId="2532472253" sldId="279"/>
            <ac:picMk id="23" creationId="{60BBB33C-7225-41F1-9E43-5D32BD47FDEB}"/>
          </ac:picMkLst>
        </pc:picChg>
        <pc:picChg chg="add del mod">
          <ac:chgData name="Federica Ilaria Cesti" userId="562f9b09-3c7c-4a59-8d44-adff4e86156a" providerId="ADAL" clId="{F860B989-91E3-422E-9076-0B75A157CF26}" dt="2020-07-16T16:13:45.105" v="5837" actId="478"/>
          <ac:picMkLst>
            <pc:docMk/>
            <pc:sldMk cId="2532472253" sldId="279"/>
            <ac:picMk id="23" creationId="{9CFD1A7B-F20E-4FB9-9D15-5E0D42ED35F2}"/>
          </ac:picMkLst>
        </pc:picChg>
        <pc:picChg chg="del mod">
          <ac:chgData name="Federica Ilaria Cesti" userId="562f9b09-3c7c-4a59-8d44-adff4e86156a" providerId="ADAL" clId="{F860B989-91E3-422E-9076-0B75A157CF26}" dt="2020-06-28T17:00:55.143" v="52" actId="478"/>
          <ac:picMkLst>
            <pc:docMk/>
            <pc:sldMk cId="2532472253" sldId="279"/>
            <ac:picMk id="24" creationId="{491056CA-C14A-4C90-AD6A-DDE05CE16C35}"/>
          </ac:picMkLst>
        </pc:picChg>
        <pc:picChg chg="add del mod">
          <ac:chgData name="Federica Ilaria Cesti" userId="562f9b09-3c7c-4a59-8d44-adff4e86156a" providerId="ADAL" clId="{F860B989-91E3-422E-9076-0B75A157CF26}" dt="2020-07-16T16:13:45.105" v="5837" actId="478"/>
          <ac:picMkLst>
            <pc:docMk/>
            <pc:sldMk cId="2532472253" sldId="279"/>
            <ac:picMk id="24" creationId="{ADA0AB43-0254-40D3-97FE-82C25E1D2B5A}"/>
          </ac:picMkLst>
        </pc:picChg>
        <pc:picChg chg="add del mod">
          <ac:chgData name="Federica Ilaria Cesti" userId="562f9b09-3c7c-4a59-8d44-adff4e86156a" providerId="ADAL" clId="{F860B989-91E3-422E-9076-0B75A157CF26}" dt="2020-06-28T17:06:54.976" v="94" actId="478"/>
          <ac:picMkLst>
            <pc:docMk/>
            <pc:sldMk cId="2532472253" sldId="279"/>
            <ac:picMk id="25" creationId="{0715D8E3-CCD4-4228-B75C-8C9C26454FE7}"/>
          </ac:picMkLst>
        </pc:picChg>
        <pc:picChg chg="add del mod">
          <ac:chgData name="Federica Ilaria Cesti" userId="562f9b09-3c7c-4a59-8d44-adff4e86156a" providerId="ADAL" clId="{F860B989-91E3-422E-9076-0B75A157CF26}" dt="2020-07-16T16:13:45.105" v="5837" actId="478"/>
          <ac:picMkLst>
            <pc:docMk/>
            <pc:sldMk cId="2532472253" sldId="279"/>
            <ac:picMk id="25" creationId="{DDC7F385-3590-4219-BD34-EC62CE6152D5}"/>
          </ac:picMkLst>
        </pc:picChg>
        <pc:picChg chg="del mod">
          <ac:chgData name="Federica Ilaria Cesti" userId="562f9b09-3c7c-4a59-8d44-adff4e86156a" providerId="ADAL" clId="{F860B989-91E3-422E-9076-0B75A157CF26}" dt="2020-06-28T17:00:55.143" v="52" actId="478"/>
          <ac:picMkLst>
            <pc:docMk/>
            <pc:sldMk cId="2532472253" sldId="279"/>
            <ac:picMk id="26" creationId="{5207EB05-B9DB-4A9D-B924-978B5B76122D}"/>
          </ac:picMkLst>
        </pc:picChg>
        <pc:picChg chg="del mod">
          <ac:chgData name="Federica Ilaria Cesti" userId="562f9b09-3c7c-4a59-8d44-adff4e86156a" providerId="ADAL" clId="{F860B989-91E3-422E-9076-0B75A157CF26}" dt="2020-06-28T17:00:55.143" v="52" actId="478"/>
          <ac:picMkLst>
            <pc:docMk/>
            <pc:sldMk cId="2532472253" sldId="279"/>
            <ac:picMk id="27" creationId="{F3A5B682-7E48-4412-8436-F9FECDF2493F}"/>
          </ac:picMkLst>
        </pc:picChg>
        <pc:picChg chg="del mod">
          <ac:chgData name="Federica Ilaria Cesti" userId="562f9b09-3c7c-4a59-8d44-adff4e86156a" providerId="ADAL" clId="{F860B989-91E3-422E-9076-0B75A157CF26}" dt="2020-06-28T17:00:55.143" v="52" actId="478"/>
          <ac:picMkLst>
            <pc:docMk/>
            <pc:sldMk cId="2532472253" sldId="279"/>
            <ac:picMk id="28" creationId="{DE41540B-A500-490F-A039-1565F344840F}"/>
          </ac:picMkLst>
        </pc:picChg>
        <pc:picChg chg="del mod">
          <ac:chgData name="Federica Ilaria Cesti" userId="562f9b09-3c7c-4a59-8d44-adff4e86156a" providerId="ADAL" clId="{F860B989-91E3-422E-9076-0B75A157CF26}" dt="2020-06-28T17:00:55.143" v="52" actId="478"/>
          <ac:picMkLst>
            <pc:docMk/>
            <pc:sldMk cId="2532472253" sldId="279"/>
            <ac:picMk id="29" creationId="{2B0986F4-1930-4AF5-8731-509B9AEDFC33}"/>
          </ac:picMkLst>
        </pc:picChg>
        <pc:picChg chg="del mod">
          <ac:chgData name="Federica Ilaria Cesti" userId="562f9b09-3c7c-4a59-8d44-adff4e86156a" providerId="ADAL" clId="{F860B989-91E3-422E-9076-0B75A157CF26}" dt="2020-06-28T17:00:55.143" v="52" actId="478"/>
          <ac:picMkLst>
            <pc:docMk/>
            <pc:sldMk cId="2532472253" sldId="279"/>
            <ac:picMk id="30" creationId="{8F10416E-1652-4945-817E-476959B4F037}"/>
          </ac:picMkLst>
        </pc:picChg>
        <pc:picChg chg="del mod">
          <ac:chgData name="Federica Ilaria Cesti" userId="562f9b09-3c7c-4a59-8d44-adff4e86156a" providerId="ADAL" clId="{F860B989-91E3-422E-9076-0B75A157CF26}" dt="2020-06-28T17:00:55.143" v="52" actId="478"/>
          <ac:picMkLst>
            <pc:docMk/>
            <pc:sldMk cId="2532472253" sldId="279"/>
            <ac:picMk id="31" creationId="{8775DC6F-0E55-48E7-BB29-0E9085314D67}"/>
          </ac:picMkLst>
        </pc:picChg>
        <pc:picChg chg="del mod">
          <ac:chgData name="Federica Ilaria Cesti" userId="562f9b09-3c7c-4a59-8d44-adff4e86156a" providerId="ADAL" clId="{F860B989-91E3-422E-9076-0B75A157CF26}" dt="2020-06-28T17:00:55.143" v="52" actId="478"/>
          <ac:picMkLst>
            <pc:docMk/>
            <pc:sldMk cId="2532472253" sldId="279"/>
            <ac:picMk id="32" creationId="{C8C2104C-6343-4160-9361-B7207FB9391F}"/>
          </ac:picMkLst>
        </pc:picChg>
        <pc:picChg chg="add del mod">
          <ac:chgData name="Federica Ilaria Cesti" userId="562f9b09-3c7c-4a59-8d44-adff4e86156a" providerId="ADAL" clId="{F860B989-91E3-422E-9076-0B75A157CF26}" dt="2020-06-28T17:05:54.505" v="86" actId="478"/>
          <ac:picMkLst>
            <pc:docMk/>
            <pc:sldMk cId="2532472253" sldId="279"/>
            <ac:picMk id="34" creationId="{EC421417-D8BC-402D-B881-C474E3B8DE53}"/>
          </ac:picMkLst>
        </pc:picChg>
        <pc:picChg chg="add del mod">
          <ac:chgData name="Federica Ilaria Cesti" userId="562f9b09-3c7c-4a59-8d44-adff4e86156a" providerId="ADAL" clId="{F860B989-91E3-422E-9076-0B75A157CF26}" dt="2020-06-28T17:15:29.283" v="100" actId="478"/>
          <ac:picMkLst>
            <pc:docMk/>
            <pc:sldMk cId="2532472253" sldId="279"/>
            <ac:picMk id="36" creationId="{98A32936-3C75-473B-989C-205BE3B2EC6F}"/>
          </ac:picMkLst>
        </pc:picChg>
        <pc:picChg chg="add del mod">
          <ac:chgData name="Federica Ilaria Cesti" userId="562f9b09-3c7c-4a59-8d44-adff4e86156a" providerId="ADAL" clId="{F860B989-91E3-422E-9076-0B75A157CF26}" dt="2020-06-28T17:15:31.832" v="102" actId="478"/>
          <ac:picMkLst>
            <pc:docMk/>
            <pc:sldMk cId="2532472253" sldId="279"/>
            <ac:picMk id="38" creationId="{C10E1EBC-DA88-43E2-AE52-0928CCD847CE}"/>
          </ac:picMkLst>
        </pc:picChg>
        <pc:picChg chg="add del mod">
          <ac:chgData name="Federica Ilaria Cesti" userId="562f9b09-3c7c-4a59-8d44-adff4e86156a" providerId="ADAL" clId="{F860B989-91E3-422E-9076-0B75A157CF26}" dt="2020-06-28T17:15:29.283" v="100" actId="478"/>
          <ac:picMkLst>
            <pc:docMk/>
            <pc:sldMk cId="2532472253" sldId="279"/>
            <ac:picMk id="39" creationId="{2A1CF9D4-3FAD-42A3-B951-8D45688E902A}"/>
          </ac:picMkLst>
        </pc:picChg>
        <pc:picChg chg="add del mod">
          <ac:chgData name="Federica Ilaria Cesti" userId="562f9b09-3c7c-4a59-8d44-adff4e86156a" providerId="ADAL" clId="{F860B989-91E3-422E-9076-0B75A157CF26}" dt="2020-06-28T17:15:29.283" v="100" actId="478"/>
          <ac:picMkLst>
            <pc:docMk/>
            <pc:sldMk cId="2532472253" sldId="279"/>
            <ac:picMk id="40" creationId="{32CD7065-8934-45C8-8912-745EED5AC45E}"/>
          </ac:picMkLst>
        </pc:picChg>
        <pc:picChg chg="add del mod">
          <ac:chgData name="Federica Ilaria Cesti" userId="562f9b09-3c7c-4a59-8d44-adff4e86156a" providerId="ADAL" clId="{F860B989-91E3-422E-9076-0B75A157CF26}" dt="2020-06-28T17:15:29.283" v="100" actId="478"/>
          <ac:picMkLst>
            <pc:docMk/>
            <pc:sldMk cId="2532472253" sldId="279"/>
            <ac:picMk id="41" creationId="{F827BDAA-E498-47D1-846E-38EDCA0CC227}"/>
          </ac:picMkLst>
        </pc:picChg>
        <pc:picChg chg="add del mod">
          <ac:chgData name="Federica Ilaria Cesti" userId="562f9b09-3c7c-4a59-8d44-adff4e86156a" providerId="ADAL" clId="{F860B989-91E3-422E-9076-0B75A157CF26}" dt="2020-06-28T17:15:29.283" v="100" actId="478"/>
          <ac:picMkLst>
            <pc:docMk/>
            <pc:sldMk cId="2532472253" sldId="279"/>
            <ac:picMk id="42" creationId="{D70BE5E7-09F5-42A1-9755-FF19364AB62A}"/>
          </ac:picMkLst>
        </pc:picChg>
        <pc:picChg chg="add del mod">
          <ac:chgData name="Federica Ilaria Cesti" userId="562f9b09-3c7c-4a59-8d44-adff4e86156a" providerId="ADAL" clId="{F860B989-91E3-422E-9076-0B75A157CF26}" dt="2020-06-28T17:15:29.283" v="100" actId="478"/>
          <ac:picMkLst>
            <pc:docMk/>
            <pc:sldMk cId="2532472253" sldId="279"/>
            <ac:picMk id="43" creationId="{A82E1F76-181D-458B-BC1F-6C993F7C0F18}"/>
          </ac:picMkLst>
        </pc:picChg>
        <pc:picChg chg="add mod">
          <ac:chgData name="Federica Ilaria Cesti" userId="562f9b09-3c7c-4a59-8d44-adff4e86156a" providerId="ADAL" clId="{F860B989-91E3-422E-9076-0B75A157CF26}" dt="2020-07-16T16:14:06.242" v="5840" actId="1076"/>
          <ac:picMkLst>
            <pc:docMk/>
            <pc:sldMk cId="2532472253" sldId="279"/>
            <ac:picMk id="45" creationId="{C9CDD979-123E-4849-B9B3-40D521BC94C2}"/>
          </ac:picMkLst>
        </pc:picChg>
        <pc:picChg chg="add mod">
          <ac:chgData name="Federica Ilaria Cesti" userId="562f9b09-3c7c-4a59-8d44-adff4e86156a" providerId="ADAL" clId="{F860B989-91E3-422E-9076-0B75A157CF26}" dt="2020-07-16T16:14:21.964" v="5845" actId="1076"/>
          <ac:picMkLst>
            <pc:docMk/>
            <pc:sldMk cId="2532472253" sldId="279"/>
            <ac:picMk id="47" creationId="{94B1D93B-B516-4534-9F57-7FBAB64F30C0}"/>
          </ac:picMkLst>
        </pc:picChg>
        <pc:picChg chg="add del mod">
          <ac:chgData name="Federica Ilaria Cesti" userId="562f9b09-3c7c-4a59-8d44-adff4e86156a" providerId="ADAL" clId="{F860B989-91E3-422E-9076-0B75A157CF26}" dt="2020-07-16T16:09:50.487" v="5581" actId="21"/>
          <ac:picMkLst>
            <pc:docMk/>
            <pc:sldMk cId="2532472253" sldId="279"/>
            <ac:picMk id="49" creationId="{C28A8401-7F0F-4102-9F20-F97F70D621AF}"/>
          </ac:picMkLst>
        </pc:picChg>
        <pc:picChg chg="add mod">
          <ac:chgData name="Federica Ilaria Cesti" userId="562f9b09-3c7c-4a59-8d44-adff4e86156a" providerId="ADAL" clId="{F860B989-91E3-422E-9076-0B75A157CF26}" dt="2020-07-16T16:14:09.070" v="5841" actId="1076"/>
          <ac:picMkLst>
            <pc:docMk/>
            <pc:sldMk cId="2532472253" sldId="279"/>
            <ac:picMk id="51" creationId="{821A65D8-0862-4D41-A0CB-D909E8322E09}"/>
          </ac:picMkLst>
        </pc:picChg>
        <pc:picChg chg="add mod">
          <ac:chgData name="Federica Ilaria Cesti" userId="562f9b09-3c7c-4a59-8d44-adff4e86156a" providerId="ADAL" clId="{F860B989-91E3-422E-9076-0B75A157CF26}" dt="2020-07-16T16:14:20.177" v="5844" actId="1076"/>
          <ac:picMkLst>
            <pc:docMk/>
            <pc:sldMk cId="2532472253" sldId="279"/>
            <ac:picMk id="53" creationId="{096CCA43-507A-417D-9CB0-C7D639339386}"/>
          </ac:picMkLst>
        </pc:picChg>
        <pc:picChg chg="add mod">
          <ac:chgData name="Federica Ilaria Cesti" userId="562f9b09-3c7c-4a59-8d44-adff4e86156a" providerId="ADAL" clId="{F860B989-91E3-422E-9076-0B75A157CF26}" dt="2020-07-16T16:14:02.022" v="5839" actId="14100"/>
          <ac:picMkLst>
            <pc:docMk/>
            <pc:sldMk cId="2532472253" sldId="279"/>
            <ac:picMk id="55" creationId="{01B55FD5-E650-48B2-8B9F-CE03B3A7822D}"/>
          </ac:picMkLst>
        </pc:picChg>
        <pc:picChg chg="add mod">
          <ac:chgData name="Federica Ilaria Cesti" userId="562f9b09-3c7c-4a59-8d44-adff4e86156a" providerId="ADAL" clId="{F860B989-91E3-422E-9076-0B75A157CF26}" dt="2020-07-16T16:14:12.658" v="5842" actId="1076"/>
          <ac:picMkLst>
            <pc:docMk/>
            <pc:sldMk cId="2532472253" sldId="279"/>
            <ac:picMk id="57" creationId="{ACFDA358-89DB-4BD9-AA48-FEE6EDC0C856}"/>
          </ac:picMkLst>
        </pc:picChg>
        <pc:picChg chg="add mod">
          <ac:chgData name="Federica Ilaria Cesti" userId="562f9b09-3c7c-4a59-8d44-adff4e86156a" providerId="ADAL" clId="{F860B989-91E3-422E-9076-0B75A157CF26}" dt="2020-07-16T16:14:18.846" v="5843" actId="1076"/>
          <ac:picMkLst>
            <pc:docMk/>
            <pc:sldMk cId="2532472253" sldId="279"/>
            <ac:picMk id="59" creationId="{A29AE05D-4778-4C57-812F-A5EA50F3346C}"/>
          </ac:picMkLst>
        </pc:picChg>
        <pc:picChg chg="add mod">
          <ac:chgData name="Federica Ilaria Cesti" userId="562f9b09-3c7c-4a59-8d44-adff4e86156a" providerId="ADAL" clId="{F860B989-91E3-422E-9076-0B75A157CF26}" dt="2020-07-16T16:14:30.868" v="5846" actId="1076"/>
          <ac:picMkLst>
            <pc:docMk/>
            <pc:sldMk cId="2532472253" sldId="279"/>
            <ac:picMk id="61" creationId="{7A0C34ED-D9FC-41CA-BC45-BA39867B3527}"/>
          </ac:picMkLst>
        </pc:picChg>
      </pc:sldChg>
      <pc:sldChg chg="modSp mod">
        <pc:chgData name="Federica Ilaria Cesti" userId="562f9b09-3c7c-4a59-8d44-adff4e86156a" providerId="ADAL" clId="{F860B989-91E3-422E-9076-0B75A157CF26}" dt="2020-07-07T15:28:26.855" v="5025" actId="11"/>
        <pc:sldMkLst>
          <pc:docMk/>
          <pc:sldMk cId="3037908055" sldId="280"/>
        </pc:sldMkLst>
        <pc:spChg chg="mod">
          <ac:chgData name="Federica Ilaria Cesti" userId="562f9b09-3c7c-4a59-8d44-adff4e86156a" providerId="ADAL" clId="{F860B989-91E3-422E-9076-0B75A157CF26}" dt="2020-06-29T16:28:14.018" v="4070" actId="20577"/>
          <ac:spMkLst>
            <pc:docMk/>
            <pc:sldMk cId="3037908055" sldId="280"/>
            <ac:spMk id="3" creationId="{9A260232-A551-4334-8524-394CC6325F61}"/>
          </ac:spMkLst>
        </pc:spChg>
        <pc:spChg chg="mod">
          <ac:chgData name="Federica Ilaria Cesti" userId="562f9b09-3c7c-4a59-8d44-adff4e86156a" providerId="ADAL" clId="{F860B989-91E3-422E-9076-0B75A157CF26}" dt="2020-07-07T15:28:26.855" v="5025" actId="11"/>
          <ac:spMkLst>
            <pc:docMk/>
            <pc:sldMk cId="3037908055" sldId="280"/>
            <ac:spMk id="4" creationId="{0D166875-C248-4A0B-B3EC-9406A0E85285}"/>
          </ac:spMkLst>
        </pc:spChg>
      </pc:sldChg>
      <pc:sldChg chg="modSp mod">
        <pc:chgData name="Federica Ilaria Cesti" userId="562f9b09-3c7c-4a59-8d44-adff4e86156a" providerId="ADAL" clId="{F860B989-91E3-422E-9076-0B75A157CF26}" dt="2020-06-29T08:45:56.206" v="2912" actId="20577"/>
        <pc:sldMkLst>
          <pc:docMk/>
          <pc:sldMk cId="4036724549" sldId="281"/>
        </pc:sldMkLst>
        <pc:spChg chg="mod">
          <ac:chgData name="Federica Ilaria Cesti" userId="562f9b09-3c7c-4a59-8d44-adff4e86156a" providerId="ADAL" clId="{F860B989-91E3-422E-9076-0B75A157CF26}" dt="2020-06-29T08:45:56.206" v="2912" actId="20577"/>
          <ac:spMkLst>
            <pc:docMk/>
            <pc:sldMk cId="4036724549" sldId="281"/>
            <ac:spMk id="3" creationId="{9DA438E3-8708-451E-BBB3-380E2D2EA2FC}"/>
          </ac:spMkLst>
        </pc:spChg>
      </pc:sldChg>
      <pc:sldChg chg="modSp mod">
        <pc:chgData name="Federica Ilaria Cesti" userId="562f9b09-3c7c-4a59-8d44-adff4e86156a" providerId="ADAL" clId="{F860B989-91E3-422E-9076-0B75A157CF26}" dt="2020-07-19T15:16:48.181" v="6412" actId="20577"/>
        <pc:sldMkLst>
          <pc:docMk/>
          <pc:sldMk cId="1642278868" sldId="283"/>
        </pc:sldMkLst>
        <pc:spChg chg="mod">
          <ac:chgData name="Federica Ilaria Cesti" userId="562f9b09-3c7c-4a59-8d44-adff4e86156a" providerId="ADAL" clId="{F860B989-91E3-422E-9076-0B75A157CF26}" dt="2020-06-29T07:52:16.517" v="773" actId="20577"/>
          <ac:spMkLst>
            <pc:docMk/>
            <pc:sldMk cId="1642278868" sldId="283"/>
            <ac:spMk id="4" creationId="{A65E18C9-3DF2-4398-8841-07F09964BECE}"/>
          </ac:spMkLst>
        </pc:spChg>
        <pc:spChg chg="mod">
          <ac:chgData name="Federica Ilaria Cesti" userId="562f9b09-3c7c-4a59-8d44-adff4e86156a" providerId="ADAL" clId="{F860B989-91E3-422E-9076-0B75A157CF26}" dt="2020-07-19T15:16:48.181" v="6412" actId="20577"/>
          <ac:spMkLst>
            <pc:docMk/>
            <pc:sldMk cId="1642278868" sldId="283"/>
            <ac:spMk id="5" creationId="{281E02B1-D33D-4736-A5D4-62A75C0F7541}"/>
          </ac:spMkLst>
        </pc:spChg>
      </pc:sldChg>
      <pc:sldChg chg="modSp mod">
        <pc:chgData name="Federica Ilaria Cesti" userId="562f9b09-3c7c-4a59-8d44-adff4e86156a" providerId="ADAL" clId="{F860B989-91E3-422E-9076-0B75A157CF26}" dt="2020-07-22T18:57:03.701" v="6980" actId="20577"/>
        <pc:sldMkLst>
          <pc:docMk/>
          <pc:sldMk cId="1011259364" sldId="285"/>
        </pc:sldMkLst>
        <pc:spChg chg="mod">
          <ac:chgData name="Federica Ilaria Cesti" userId="562f9b09-3c7c-4a59-8d44-adff4e86156a" providerId="ADAL" clId="{F860B989-91E3-422E-9076-0B75A157CF26}" dt="2020-06-29T16:47:51.705" v="4671" actId="790"/>
          <ac:spMkLst>
            <pc:docMk/>
            <pc:sldMk cId="1011259364" sldId="285"/>
            <ac:spMk id="3" creationId="{9A260232-A551-4334-8524-394CC6325F61}"/>
          </ac:spMkLst>
        </pc:spChg>
        <pc:spChg chg="mod">
          <ac:chgData name="Federica Ilaria Cesti" userId="562f9b09-3c7c-4a59-8d44-adff4e86156a" providerId="ADAL" clId="{F860B989-91E3-422E-9076-0B75A157CF26}" dt="2020-07-22T18:57:03.701" v="6980" actId="20577"/>
          <ac:spMkLst>
            <pc:docMk/>
            <pc:sldMk cId="1011259364" sldId="285"/>
            <ac:spMk id="4" creationId="{0D166875-C248-4A0B-B3EC-9406A0E85285}"/>
          </ac:spMkLst>
        </pc:spChg>
      </pc:sldChg>
      <pc:sldChg chg="addSp delSp modSp new mod chgLayout">
        <pc:chgData name="Federica Ilaria Cesti" userId="562f9b09-3c7c-4a59-8d44-adff4e86156a" providerId="ADAL" clId="{F860B989-91E3-422E-9076-0B75A157CF26}" dt="2020-07-17T07:37:53.966" v="6043" actId="1076"/>
        <pc:sldMkLst>
          <pc:docMk/>
          <pc:sldMk cId="3827918899" sldId="286"/>
        </pc:sldMkLst>
        <pc:spChg chg="add mod">
          <ac:chgData name="Federica Ilaria Cesti" userId="562f9b09-3c7c-4a59-8d44-adff4e86156a" providerId="ADAL" clId="{F860B989-91E3-422E-9076-0B75A157CF26}" dt="2020-07-15T16:26:52.892" v="5310" actId="255"/>
          <ac:spMkLst>
            <pc:docMk/>
            <pc:sldMk cId="3827918899" sldId="286"/>
            <ac:spMk id="2" creationId="{0FCE454E-0024-43D0-9A36-646F93656A8C}"/>
          </ac:spMkLst>
        </pc:spChg>
        <pc:spChg chg="del">
          <ac:chgData name="Federica Ilaria Cesti" userId="562f9b09-3c7c-4a59-8d44-adff4e86156a" providerId="ADAL" clId="{F860B989-91E3-422E-9076-0B75A157CF26}" dt="2020-06-28T17:21:59.869" v="149" actId="700"/>
          <ac:spMkLst>
            <pc:docMk/>
            <pc:sldMk cId="3827918899" sldId="286"/>
            <ac:spMk id="2" creationId="{16ADE1A1-D71A-4A3E-9738-A92150D60338}"/>
          </ac:spMkLst>
        </pc:spChg>
        <pc:spChg chg="del">
          <ac:chgData name="Federica Ilaria Cesti" userId="562f9b09-3c7c-4a59-8d44-adff4e86156a" providerId="ADAL" clId="{F860B989-91E3-422E-9076-0B75A157CF26}" dt="2020-06-28T17:21:59.869" v="149" actId="700"/>
          <ac:spMkLst>
            <pc:docMk/>
            <pc:sldMk cId="3827918899" sldId="286"/>
            <ac:spMk id="3" creationId="{19FAAE0D-2108-4EAF-8DB2-D93C7F6F3736}"/>
          </ac:spMkLst>
        </pc:spChg>
        <pc:spChg chg="add del mod ord">
          <ac:chgData name="Federica Ilaria Cesti" userId="562f9b09-3c7c-4a59-8d44-adff4e86156a" providerId="ADAL" clId="{F860B989-91E3-422E-9076-0B75A157CF26}" dt="2020-06-28T17:22:03.163" v="150" actId="700"/>
          <ac:spMkLst>
            <pc:docMk/>
            <pc:sldMk cId="3827918899" sldId="286"/>
            <ac:spMk id="4" creationId="{C5BB94FB-D662-455F-8112-4047AFAA9D3A}"/>
          </ac:spMkLst>
        </pc:spChg>
        <pc:spChg chg="add del mod ord">
          <ac:chgData name="Federica Ilaria Cesti" userId="562f9b09-3c7c-4a59-8d44-adff4e86156a" providerId="ADAL" clId="{F860B989-91E3-422E-9076-0B75A157CF26}" dt="2020-06-28T17:22:03.163" v="150" actId="700"/>
          <ac:spMkLst>
            <pc:docMk/>
            <pc:sldMk cId="3827918899" sldId="286"/>
            <ac:spMk id="5" creationId="{880D8614-5254-4699-9978-E9AE970ADC97}"/>
          </ac:spMkLst>
        </pc:spChg>
        <pc:spChg chg="add del mod ord">
          <ac:chgData name="Federica Ilaria Cesti" userId="562f9b09-3c7c-4a59-8d44-adff4e86156a" providerId="ADAL" clId="{F860B989-91E3-422E-9076-0B75A157CF26}" dt="2020-06-28T17:22:05.652" v="151" actId="700"/>
          <ac:spMkLst>
            <pc:docMk/>
            <pc:sldMk cId="3827918899" sldId="286"/>
            <ac:spMk id="6" creationId="{4BC76FC9-6DDA-4C57-9EB0-8D086873DADB}"/>
          </ac:spMkLst>
        </pc:spChg>
        <pc:spChg chg="add del mod ord">
          <ac:chgData name="Federica Ilaria Cesti" userId="562f9b09-3c7c-4a59-8d44-adff4e86156a" providerId="ADAL" clId="{F860B989-91E3-422E-9076-0B75A157CF26}" dt="2020-06-28T17:22:05.652" v="151" actId="700"/>
          <ac:spMkLst>
            <pc:docMk/>
            <pc:sldMk cId="3827918899" sldId="286"/>
            <ac:spMk id="7" creationId="{051D1801-7517-4F0D-A234-04ECC8343D88}"/>
          </ac:spMkLst>
        </pc:spChg>
        <pc:spChg chg="add mod ord">
          <ac:chgData name="Federica Ilaria Cesti" userId="562f9b09-3c7c-4a59-8d44-adff4e86156a" providerId="ADAL" clId="{F860B989-91E3-422E-9076-0B75A157CF26}" dt="2020-07-16T16:17:55.953" v="5899" actId="790"/>
          <ac:spMkLst>
            <pc:docMk/>
            <pc:sldMk cId="3827918899" sldId="286"/>
            <ac:spMk id="8" creationId="{3505810F-7CDE-477E-AB15-126D45D08439}"/>
          </ac:spMkLst>
        </pc:spChg>
        <pc:spChg chg="add del mod ord">
          <ac:chgData name="Federica Ilaria Cesti" userId="562f9b09-3c7c-4a59-8d44-adff4e86156a" providerId="ADAL" clId="{F860B989-91E3-422E-9076-0B75A157CF26}" dt="2020-06-28T17:34:48.900" v="180" actId="478"/>
          <ac:spMkLst>
            <pc:docMk/>
            <pc:sldMk cId="3827918899" sldId="286"/>
            <ac:spMk id="9" creationId="{73366DD2-2CC9-485D-842A-A86D80E78FE8}"/>
          </ac:spMkLst>
        </pc:spChg>
        <pc:spChg chg="add mod">
          <ac:chgData name="Federica Ilaria Cesti" userId="562f9b09-3c7c-4a59-8d44-adff4e86156a" providerId="ADAL" clId="{F860B989-91E3-422E-9076-0B75A157CF26}" dt="2020-07-16T16:18:06.311" v="5900" actId="790"/>
          <ac:spMkLst>
            <pc:docMk/>
            <pc:sldMk cId="3827918899" sldId="286"/>
            <ac:spMk id="10" creationId="{FC6B3887-F4E3-4DBD-A6F5-B7848BD02AFE}"/>
          </ac:spMkLst>
        </pc:spChg>
        <pc:spChg chg="add mod">
          <ac:chgData name="Federica Ilaria Cesti" userId="562f9b09-3c7c-4a59-8d44-adff4e86156a" providerId="ADAL" clId="{F860B989-91E3-422E-9076-0B75A157CF26}" dt="2020-07-16T16:18:16.769" v="5904" actId="1076"/>
          <ac:spMkLst>
            <pc:docMk/>
            <pc:sldMk cId="3827918899" sldId="286"/>
            <ac:spMk id="14" creationId="{241C003F-F5C9-4705-A4E3-57D81BCB5D4F}"/>
          </ac:spMkLst>
        </pc:spChg>
        <pc:spChg chg="add mod">
          <ac:chgData name="Federica Ilaria Cesti" userId="562f9b09-3c7c-4a59-8d44-adff4e86156a" providerId="ADAL" clId="{F860B989-91E3-422E-9076-0B75A157CF26}" dt="2020-07-16T16:18:06.311" v="5900" actId="790"/>
          <ac:spMkLst>
            <pc:docMk/>
            <pc:sldMk cId="3827918899" sldId="286"/>
            <ac:spMk id="16" creationId="{29E7C5F7-F49B-41C7-ABB5-F93AE81216D1}"/>
          </ac:spMkLst>
        </pc:spChg>
        <pc:picChg chg="add del mod">
          <ac:chgData name="Federica Ilaria Cesti" userId="562f9b09-3c7c-4a59-8d44-adff4e86156a" providerId="ADAL" clId="{F860B989-91E3-422E-9076-0B75A157CF26}" dt="2020-07-16T16:05:43.388" v="5415" actId="478"/>
          <ac:picMkLst>
            <pc:docMk/>
            <pc:sldMk cId="3827918899" sldId="286"/>
            <ac:picMk id="4" creationId="{45ECD6A2-E08B-437C-B958-4CB35B658B90}"/>
          </ac:picMkLst>
        </pc:picChg>
        <pc:picChg chg="add mod">
          <ac:chgData name="Federica Ilaria Cesti" userId="562f9b09-3c7c-4a59-8d44-adff4e86156a" providerId="ADAL" clId="{F860B989-91E3-422E-9076-0B75A157CF26}" dt="2020-07-17T07:37:53.966" v="6043" actId="1076"/>
          <ac:picMkLst>
            <pc:docMk/>
            <pc:sldMk cId="3827918899" sldId="286"/>
            <ac:picMk id="5" creationId="{3CCC8948-8221-429F-BBF3-F59C46277E2C}"/>
          </ac:picMkLst>
        </pc:picChg>
        <pc:picChg chg="add del mod">
          <ac:chgData name="Federica Ilaria Cesti" userId="562f9b09-3c7c-4a59-8d44-adff4e86156a" providerId="ADAL" clId="{F860B989-91E3-422E-9076-0B75A157CF26}" dt="2020-07-16T16:05:43.950" v="5416" actId="478"/>
          <ac:picMkLst>
            <pc:docMk/>
            <pc:sldMk cId="3827918899" sldId="286"/>
            <ac:picMk id="6" creationId="{ACDFDA18-E7B1-40E5-A7A3-63795C45A014}"/>
          </ac:picMkLst>
        </pc:picChg>
        <pc:picChg chg="add del mod">
          <ac:chgData name="Federica Ilaria Cesti" userId="562f9b09-3c7c-4a59-8d44-adff4e86156a" providerId="ADAL" clId="{F860B989-91E3-422E-9076-0B75A157CF26}" dt="2020-07-16T16:05:44.436" v="5417" actId="478"/>
          <ac:picMkLst>
            <pc:docMk/>
            <pc:sldMk cId="3827918899" sldId="286"/>
            <ac:picMk id="9" creationId="{64EF2602-A5EB-4A72-8882-D13361A118BC}"/>
          </ac:picMkLst>
        </pc:picChg>
        <pc:picChg chg="add del mod">
          <ac:chgData name="Federica Ilaria Cesti" userId="562f9b09-3c7c-4a59-8d44-adff4e86156a" providerId="ADAL" clId="{F860B989-91E3-422E-9076-0B75A157CF26}" dt="2020-06-28T17:34:25.406" v="162" actId="478"/>
          <ac:picMkLst>
            <pc:docMk/>
            <pc:sldMk cId="3827918899" sldId="286"/>
            <ac:picMk id="11" creationId="{297799F0-AE5F-48D7-8933-F30669862031}"/>
          </ac:picMkLst>
        </pc:picChg>
        <pc:picChg chg="add mod">
          <ac:chgData name="Federica Ilaria Cesti" userId="562f9b09-3c7c-4a59-8d44-adff4e86156a" providerId="ADAL" clId="{F860B989-91E3-422E-9076-0B75A157CF26}" dt="2020-07-17T07:37:50.685" v="6042" actId="1076"/>
          <ac:picMkLst>
            <pc:docMk/>
            <pc:sldMk cId="3827918899" sldId="286"/>
            <ac:picMk id="11" creationId="{E22C70C8-2302-42F7-9B34-59E37BA1F1BD}"/>
          </ac:picMkLst>
        </pc:picChg>
        <pc:picChg chg="add del mod">
          <ac:chgData name="Federica Ilaria Cesti" userId="562f9b09-3c7c-4a59-8d44-adff4e86156a" providerId="ADAL" clId="{F860B989-91E3-422E-9076-0B75A157CF26}" dt="2020-07-15T16:25:21.178" v="5281" actId="478"/>
          <ac:picMkLst>
            <pc:docMk/>
            <pc:sldMk cId="3827918899" sldId="286"/>
            <ac:picMk id="13" creationId="{2CC6B4E0-34A0-4B0B-BB15-527C7B433199}"/>
          </ac:picMkLst>
        </pc:picChg>
        <pc:picChg chg="add mod">
          <ac:chgData name="Federica Ilaria Cesti" userId="562f9b09-3c7c-4a59-8d44-adff4e86156a" providerId="ADAL" clId="{F860B989-91E3-422E-9076-0B75A157CF26}" dt="2020-07-16T16:07:47.565" v="5493" actId="1035"/>
          <ac:picMkLst>
            <pc:docMk/>
            <pc:sldMk cId="3827918899" sldId="286"/>
            <ac:picMk id="13" creationId="{399B1BDD-603D-4FF5-AF5F-61556F8EDC91}"/>
          </ac:picMkLst>
        </pc:picChg>
        <pc:picChg chg="add del mod">
          <ac:chgData name="Federica Ilaria Cesti" userId="562f9b09-3c7c-4a59-8d44-adff4e86156a" providerId="ADAL" clId="{F860B989-91E3-422E-9076-0B75A157CF26}" dt="2020-07-15T16:25:43.770" v="5288" actId="478"/>
          <ac:picMkLst>
            <pc:docMk/>
            <pc:sldMk cId="3827918899" sldId="286"/>
            <ac:picMk id="15" creationId="{AFC5FCA3-3A50-4C1B-932A-B8CB19C65618}"/>
          </ac:picMkLst>
        </pc:picChg>
        <pc:picChg chg="add del mod">
          <ac:chgData name="Federica Ilaria Cesti" userId="562f9b09-3c7c-4a59-8d44-adff4e86156a" providerId="ADAL" clId="{F860B989-91E3-422E-9076-0B75A157CF26}" dt="2020-07-15T16:26:05.122" v="5297" actId="478"/>
          <ac:picMkLst>
            <pc:docMk/>
            <pc:sldMk cId="3827918899" sldId="286"/>
            <ac:picMk id="17" creationId="{68930C64-CF7A-4230-BEBC-D4F43F94BA4D}"/>
          </ac:picMkLst>
        </pc:picChg>
      </pc:sldChg>
      <pc:sldChg chg="modSp new mod addCm">
        <pc:chgData name="Federica Ilaria Cesti" userId="562f9b09-3c7c-4a59-8d44-adff4e86156a" providerId="ADAL" clId="{F860B989-91E3-422E-9076-0B75A157CF26}" dt="2020-07-17T07:38:41.841" v="6044" actId="1589"/>
        <pc:sldMkLst>
          <pc:docMk/>
          <pc:sldMk cId="526616591" sldId="287"/>
        </pc:sldMkLst>
        <pc:spChg chg="mod">
          <ac:chgData name="Federica Ilaria Cesti" userId="562f9b09-3c7c-4a59-8d44-adff4e86156a" providerId="ADAL" clId="{F860B989-91E3-422E-9076-0B75A157CF26}" dt="2020-06-29T07:59:54.177" v="1381" actId="790"/>
          <ac:spMkLst>
            <pc:docMk/>
            <pc:sldMk cId="526616591" sldId="287"/>
            <ac:spMk id="2" creationId="{F1FFC739-885B-4BBD-B418-CCBCA1B710B6}"/>
          </ac:spMkLst>
        </pc:spChg>
        <pc:spChg chg="mod">
          <ac:chgData name="Federica Ilaria Cesti" userId="562f9b09-3c7c-4a59-8d44-adff4e86156a" providerId="ADAL" clId="{F860B989-91E3-422E-9076-0B75A157CF26}" dt="2020-07-17T07:36:11.557" v="6018" actId="20577"/>
          <ac:spMkLst>
            <pc:docMk/>
            <pc:sldMk cId="526616591" sldId="287"/>
            <ac:spMk id="3" creationId="{A0D67416-E820-4DD0-9A94-44D4A814BB30}"/>
          </ac:spMkLst>
        </pc:spChg>
      </pc:sldChg>
      <pc:sldChg chg="modSp add mod">
        <pc:chgData name="Federica Ilaria Cesti" userId="562f9b09-3c7c-4a59-8d44-adff4e86156a" providerId="ADAL" clId="{F860B989-91E3-422E-9076-0B75A157CF26}" dt="2020-07-20T11:05:07.248" v="6952" actId="20577"/>
        <pc:sldMkLst>
          <pc:docMk/>
          <pc:sldMk cId="2961266280" sldId="288"/>
        </pc:sldMkLst>
        <pc:spChg chg="mod">
          <ac:chgData name="Federica Ilaria Cesti" userId="562f9b09-3c7c-4a59-8d44-adff4e86156a" providerId="ADAL" clId="{F860B989-91E3-422E-9076-0B75A157CF26}" dt="2020-06-29T16:29:37.197" v="4133" actId="20577"/>
          <ac:spMkLst>
            <pc:docMk/>
            <pc:sldMk cId="2961266280" sldId="288"/>
            <ac:spMk id="3" creationId="{9A260232-A551-4334-8524-394CC6325F61}"/>
          </ac:spMkLst>
        </pc:spChg>
        <pc:spChg chg="mod">
          <ac:chgData name="Federica Ilaria Cesti" userId="562f9b09-3c7c-4a59-8d44-adff4e86156a" providerId="ADAL" clId="{F860B989-91E3-422E-9076-0B75A157CF26}" dt="2020-07-20T11:05:07.248" v="6952" actId="20577"/>
          <ac:spMkLst>
            <pc:docMk/>
            <pc:sldMk cId="2961266280" sldId="288"/>
            <ac:spMk id="4" creationId="{0D166875-C248-4A0B-B3EC-9406A0E85285}"/>
          </ac:spMkLst>
        </pc:spChg>
      </pc:sldChg>
      <pc:sldChg chg="modSp add mod">
        <pc:chgData name="Federica Ilaria Cesti" userId="562f9b09-3c7c-4a59-8d44-adff4e86156a" providerId="ADAL" clId="{F860B989-91E3-422E-9076-0B75A157CF26}" dt="2020-07-17T07:44:47.217" v="6116" actId="123"/>
        <pc:sldMkLst>
          <pc:docMk/>
          <pc:sldMk cId="1103245180" sldId="289"/>
        </pc:sldMkLst>
        <pc:spChg chg="mod">
          <ac:chgData name="Federica Ilaria Cesti" userId="562f9b09-3c7c-4a59-8d44-adff4e86156a" providerId="ADAL" clId="{F860B989-91E3-422E-9076-0B75A157CF26}" dt="2020-06-29T16:29:30.632" v="4131" actId="20577"/>
          <ac:spMkLst>
            <pc:docMk/>
            <pc:sldMk cId="1103245180" sldId="289"/>
            <ac:spMk id="3" creationId="{9A260232-A551-4334-8524-394CC6325F61}"/>
          </ac:spMkLst>
        </pc:spChg>
        <pc:spChg chg="mod">
          <ac:chgData name="Federica Ilaria Cesti" userId="562f9b09-3c7c-4a59-8d44-adff4e86156a" providerId="ADAL" clId="{F860B989-91E3-422E-9076-0B75A157CF26}" dt="2020-07-17T07:44:47.217" v="6116" actId="123"/>
          <ac:spMkLst>
            <pc:docMk/>
            <pc:sldMk cId="1103245180" sldId="289"/>
            <ac:spMk id="4" creationId="{0D166875-C248-4A0B-B3EC-9406A0E85285}"/>
          </ac:spMkLst>
        </pc:spChg>
      </pc:sldChg>
      <pc:sldChg chg="modSp new mod">
        <pc:chgData name="Federica Ilaria Cesti" userId="562f9b09-3c7c-4a59-8d44-adff4e86156a" providerId="ADAL" clId="{F860B989-91E3-422E-9076-0B75A157CF26}" dt="2020-07-19T15:17:20.525" v="6413" actId="2710"/>
        <pc:sldMkLst>
          <pc:docMk/>
          <pc:sldMk cId="931699273" sldId="291"/>
        </pc:sldMkLst>
        <pc:spChg chg="mod">
          <ac:chgData name="Federica Ilaria Cesti" userId="562f9b09-3c7c-4a59-8d44-adff4e86156a" providerId="ADAL" clId="{F860B989-91E3-422E-9076-0B75A157CF26}" dt="2020-06-29T15:47:35.891" v="3037" actId="20577"/>
          <ac:spMkLst>
            <pc:docMk/>
            <pc:sldMk cId="931699273" sldId="291"/>
            <ac:spMk id="2" creationId="{E5602B7C-70E6-472D-B052-4FD4D45A0CD9}"/>
          </ac:spMkLst>
        </pc:spChg>
        <pc:spChg chg="mod">
          <ac:chgData name="Federica Ilaria Cesti" userId="562f9b09-3c7c-4a59-8d44-adff4e86156a" providerId="ADAL" clId="{F860B989-91E3-422E-9076-0B75A157CF26}" dt="2020-07-19T15:17:20.525" v="6413" actId="2710"/>
          <ac:spMkLst>
            <pc:docMk/>
            <pc:sldMk cId="931699273" sldId="291"/>
            <ac:spMk id="3" creationId="{DF5CB7CB-7DD4-42DC-A728-CEA793BF0EBF}"/>
          </ac:spMkLst>
        </pc:spChg>
      </pc:sldChg>
      <pc:sldChg chg="modSp mod modCm">
        <pc:chgData name="Federica Ilaria Cesti" userId="562f9b09-3c7c-4a59-8d44-adff4e86156a" providerId="ADAL" clId="{F860B989-91E3-422E-9076-0B75A157CF26}" dt="2020-07-20T11:04:14.989" v="6948" actId="20577"/>
        <pc:sldMkLst>
          <pc:docMk/>
          <pc:sldMk cId="940946323" sldId="292"/>
        </pc:sldMkLst>
        <pc:spChg chg="mod">
          <ac:chgData name="Federica Ilaria Cesti" userId="562f9b09-3c7c-4a59-8d44-adff4e86156a" providerId="ADAL" clId="{F860B989-91E3-422E-9076-0B75A157CF26}" dt="2020-06-29T16:28:18.953" v="4073" actId="20577"/>
          <ac:spMkLst>
            <pc:docMk/>
            <pc:sldMk cId="940946323" sldId="292"/>
            <ac:spMk id="3" creationId="{9A260232-A551-4334-8524-394CC6325F61}"/>
          </ac:spMkLst>
        </pc:spChg>
        <pc:spChg chg="mod">
          <ac:chgData name="Federica Ilaria Cesti" userId="562f9b09-3c7c-4a59-8d44-adff4e86156a" providerId="ADAL" clId="{F860B989-91E3-422E-9076-0B75A157CF26}" dt="2020-07-20T11:04:14.989" v="6948" actId="20577"/>
          <ac:spMkLst>
            <pc:docMk/>
            <pc:sldMk cId="940946323" sldId="292"/>
            <ac:spMk id="4" creationId="{0D166875-C248-4A0B-B3EC-9406A0E85285}"/>
          </ac:spMkLst>
        </pc:spChg>
      </pc:sldChg>
      <pc:sldChg chg="modSp add mod">
        <pc:chgData name="Federica Ilaria Cesti" userId="562f9b09-3c7c-4a59-8d44-adff4e86156a" providerId="ADAL" clId="{F860B989-91E3-422E-9076-0B75A157CF26}" dt="2020-06-29T16:29:41.152" v="4137" actId="27636"/>
        <pc:sldMkLst>
          <pc:docMk/>
          <pc:sldMk cId="475825828" sldId="293"/>
        </pc:sldMkLst>
        <pc:spChg chg="mod">
          <ac:chgData name="Federica Ilaria Cesti" userId="562f9b09-3c7c-4a59-8d44-adff4e86156a" providerId="ADAL" clId="{F860B989-91E3-422E-9076-0B75A157CF26}" dt="2020-06-29T16:29:41.152" v="4137" actId="27636"/>
          <ac:spMkLst>
            <pc:docMk/>
            <pc:sldMk cId="475825828" sldId="293"/>
            <ac:spMk id="3" creationId="{9A260232-A551-4334-8524-394CC6325F61}"/>
          </ac:spMkLst>
        </pc:spChg>
        <pc:spChg chg="mod">
          <ac:chgData name="Federica Ilaria Cesti" userId="562f9b09-3c7c-4a59-8d44-adff4e86156a" providerId="ADAL" clId="{F860B989-91E3-422E-9076-0B75A157CF26}" dt="2020-06-29T16:28:55.374" v="4080" actId="20577"/>
          <ac:spMkLst>
            <pc:docMk/>
            <pc:sldMk cId="475825828" sldId="293"/>
            <ac:spMk id="4" creationId="{0D166875-C248-4A0B-B3EC-9406A0E85285}"/>
          </ac:spMkLst>
        </pc:spChg>
      </pc:sldChg>
      <pc:sldChg chg="modSp mod">
        <pc:chgData name="Federica Ilaria Cesti" userId="562f9b09-3c7c-4a59-8d44-adff4e86156a" providerId="ADAL" clId="{F860B989-91E3-422E-9076-0B75A157CF26}" dt="2020-06-29T16:56:17.752" v="5024" actId="20577"/>
        <pc:sldMkLst>
          <pc:docMk/>
          <pc:sldMk cId="1276658169" sldId="294"/>
        </pc:sldMkLst>
        <pc:spChg chg="mod">
          <ac:chgData name="Federica Ilaria Cesti" userId="562f9b09-3c7c-4a59-8d44-adff4e86156a" providerId="ADAL" clId="{F860B989-91E3-422E-9076-0B75A157CF26}" dt="2020-06-29T16:56:17.752" v="5024" actId="20577"/>
          <ac:spMkLst>
            <pc:docMk/>
            <pc:sldMk cId="1276658169" sldId="294"/>
            <ac:spMk id="4" creationId="{0D166875-C248-4A0B-B3EC-9406A0E85285}"/>
          </ac:spMkLst>
        </pc:spChg>
      </pc:sldChg>
      <pc:sldChg chg="modSp mod">
        <pc:chgData name="Federica Ilaria Cesti" userId="562f9b09-3c7c-4a59-8d44-adff4e86156a" providerId="ADAL" clId="{F860B989-91E3-422E-9076-0B75A157CF26}" dt="2020-07-20T11:04:50.126" v="6951" actId="790"/>
        <pc:sldMkLst>
          <pc:docMk/>
          <pc:sldMk cId="2987990092" sldId="295"/>
        </pc:sldMkLst>
        <pc:spChg chg="mod">
          <ac:chgData name="Federica Ilaria Cesti" userId="562f9b09-3c7c-4a59-8d44-adff4e86156a" providerId="ADAL" clId="{F860B989-91E3-422E-9076-0B75A157CF26}" dt="2020-07-20T11:04:50.126" v="6951" actId="790"/>
          <ac:spMkLst>
            <pc:docMk/>
            <pc:sldMk cId="2987990092" sldId="295"/>
            <ac:spMk id="4" creationId="{0D166875-C248-4A0B-B3EC-9406A0E85285}"/>
          </ac:spMkLst>
        </pc:spChg>
      </pc:sldChg>
      <pc:sldChg chg="modSp mod">
        <pc:chgData name="Federica Ilaria Cesti" userId="562f9b09-3c7c-4a59-8d44-adff4e86156a" providerId="ADAL" clId="{F860B989-91E3-422E-9076-0B75A157CF26}" dt="2020-07-17T07:44:54.347" v="6117" actId="123"/>
        <pc:sldMkLst>
          <pc:docMk/>
          <pc:sldMk cId="2399437576" sldId="299"/>
        </pc:sldMkLst>
        <pc:spChg chg="mod">
          <ac:chgData name="Federica Ilaria Cesti" userId="562f9b09-3c7c-4a59-8d44-adff4e86156a" providerId="ADAL" clId="{F860B989-91E3-422E-9076-0B75A157CF26}" dt="2020-07-07T15:50:59.349" v="5039" actId="27636"/>
          <ac:spMkLst>
            <pc:docMk/>
            <pc:sldMk cId="2399437576" sldId="299"/>
            <ac:spMk id="3" creationId="{9A260232-A551-4334-8524-394CC6325F61}"/>
          </ac:spMkLst>
        </pc:spChg>
        <pc:spChg chg="mod">
          <ac:chgData name="Federica Ilaria Cesti" userId="562f9b09-3c7c-4a59-8d44-adff4e86156a" providerId="ADAL" clId="{F860B989-91E3-422E-9076-0B75A157CF26}" dt="2020-07-17T07:44:54.347" v="6117" actId="123"/>
          <ac:spMkLst>
            <pc:docMk/>
            <pc:sldMk cId="2399437576" sldId="299"/>
            <ac:spMk id="4" creationId="{0D166875-C248-4A0B-B3EC-9406A0E85285}"/>
          </ac:spMkLst>
        </pc:spChg>
      </pc:sldChg>
      <pc:sldChg chg="modSp mod">
        <pc:chgData name="Federica Ilaria Cesti" userId="562f9b09-3c7c-4a59-8d44-adff4e86156a" providerId="ADAL" clId="{F860B989-91E3-422E-9076-0B75A157CF26}" dt="2020-07-17T07:44:33.768" v="6114" actId="123"/>
        <pc:sldMkLst>
          <pc:docMk/>
          <pc:sldMk cId="4090114414" sldId="300"/>
        </pc:sldMkLst>
        <pc:spChg chg="mod">
          <ac:chgData name="Federica Ilaria Cesti" userId="562f9b09-3c7c-4a59-8d44-adff4e86156a" providerId="ADAL" clId="{F860B989-91E3-422E-9076-0B75A157CF26}" dt="2020-07-17T07:44:33.768" v="6114" actId="123"/>
          <ac:spMkLst>
            <pc:docMk/>
            <pc:sldMk cId="4090114414" sldId="300"/>
            <ac:spMk id="4" creationId="{8AD13C54-550D-403C-892C-1C2991A44D55}"/>
          </ac:spMkLst>
        </pc:spChg>
      </pc:sldChg>
      <pc:sldChg chg="modSp mod">
        <pc:chgData name="Federica Ilaria Cesti" userId="562f9b09-3c7c-4a59-8d44-adff4e86156a" providerId="ADAL" clId="{F860B989-91E3-422E-9076-0B75A157CF26}" dt="2020-07-19T15:16:19.111" v="6407" actId="2710"/>
        <pc:sldMkLst>
          <pc:docMk/>
          <pc:sldMk cId="2106770641" sldId="301"/>
        </pc:sldMkLst>
        <pc:spChg chg="mod">
          <ac:chgData name="Federica Ilaria Cesti" userId="562f9b09-3c7c-4a59-8d44-adff4e86156a" providerId="ADAL" clId="{F860B989-91E3-422E-9076-0B75A157CF26}" dt="2020-07-19T15:16:19.111" v="6407" actId="2710"/>
          <ac:spMkLst>
            <pc:docMk/>
            <pc:sldMk cId="2106770641" sldId="301"/>
            <ac:spMk id="3" creationId="{EC53E84B-E2F4-40A8-B389-681392FB7FD6}"/>
          </ac:spMkLst>
        </pc:spChg>
      </pc:sldChg>
      <pc:sldChg chg="modSp mod">
        <pc:chgData name="Federica Ilaria Cesti" userId="562f9b09-3c7c-4a59-8d44-adff4e86156a" providerId="ADAL" clId="{F860B989-91E3-422E-9076-0B75A157CF26}" dt="2020-07-17T07:45:03.338" v="6119" actId="123"/>
        <pc:sldMkLst>
          <pc:docMk/>
          <pc:sldMk cId="882029268" sldId="303"/>
        </pc:sldMkLst>
        <pc:spChg chg="mod">
          <ac:chgData name="Federica Ilaria Cesti" userId="562f9b09-3c7c-4a59-8d44-adff4e86156a" providerId="ADAL" clId="{F860B989-91E3-422E-9076-0B75A157CF26}" dt="2020-07-17T07:45:03.338" v="6119" actId="123"/>
          <ac:spMkLst>
            <pc:docMk/>
            <pc:sldMk cId="882029268" sldId="303"/>
            <ac:spMk id="3" creationId="{7CEC7DB4-63F9-45B2-918E-273D13DE833A}"/>
          </ac:spMkLst>
        </pc:spChg>
      </pc:sldChg>
      <pc:sldChg chg="addSp delSp modSp mod modClrScheme chgLayout">
        <pc:chgData name="Federica Ilaria Cesti" userId="562f9b09-3c7c-4a59-8d44-adff4e86156a" providerId="ADAL" clId="{F860B989-91E3-422E-9076-0B75A157CF26}" dt="2020-07-15T16:03:49.159" v="5076" actId="1076"/>
        <pc:sldMkLst>
          <pc:docMk/>
          <pc:sldMk cId="3856510287" sldId="304"/>
        </pc:sldMkLst>
        <pc:spChg chg="del">
          <ac:chgData name="Federica Ilaria Cesti" userId="562f9b09-3c7c-4a59-8d44-adff4e86156a" providerId="ADAL" clId="{F860B989-91E3-422E-9076-0B75A157CF26}" dt="2020-07-15T16:00:48.181" v="5051" actId="478"/>
          <ac:spMkLst>
            <pc:docMk/>
            <pc:sldMk cId="3856510287" sldId="304"/>
            <ac:spMk id="2" creationId="{6947356F-5192-4C19-A655-5A0BF3D8B1B4}"/>
          </ac:spMkLst>
        </pc:spChg>
        <pc:spChg chg="mod">
          <ac:chgData name="Federica Ilaria Cesti" userId="562f9b09-3c7c-4a59-8d44-adff4e86156a" providerId="ADAL" clId="{F860B989-91E3-422E-9076-0B75A157CF26}" dt="2020-07-15T16:02:34.113" v="5073" actId="20577"/>
          <ac:spMkLst>
            <pc:docMk/>
            <pc:sldMk cId="3856510287" sldId="304"/>
            <ac:spMk id="5" creationId="{9433AE96-2A4A-4F36-A811-1605D912D22E}"/>
          </ac:spMkLst>
        </pc:spChg>
        <pc:spChg chg="add del mod ord">
          <ac:chgData name="Federica Ilaria Cesti" userId="562f9b09-3c7c-4a59-8d44-adff4e86156a" providerId="ADAL" clId="{F860B989-91E3-422E-9076-0B75A157CF26}" dt="2020-07-15T16:02:21.714" v="5069" actId="700"/>
          <ac:spMkLst>
            <pc:docMk/>
            <pc:sldMk cId="3856510287" sldId="304"/>
            <ac:spMk id="9" creationId="{F7E9E795-0928-44BB-9CB4-BDB766CAA09B}"/>
          </ac:spMkLst>
        </pc:spChg>
        <pc:spChg chg="add del mod ord">
          <ac:chgData name="Federica Ilaria Cesti" userId="562f9b09-3c7c-4a59-8d44-adff4e86156a" providerId="ADAL" clId="{F860B989-91E3-422E-9076-0B75A157CF26}" dt="2020-07-15T16:02:21.714" v="5069" actId="700"/>
          <ac:spMkLst>
            <pc:docMk/>
            <pc:sldMk cId="3856510287" sldId="304"/>
            <ac:spMk id="10" creationId="{23D7EFB0-9AF3-4E4B-A0BB-E1DA3831A785}"/>
          </ac:spMkLst>
        </pc:spChg>
        <pc:picChg chg="mod ord modCrop">
          <ac:chgData name="Federica Ilaria Cesti" userId="562f9b09-3c7c-4a59-8d44-adff4e86156a" providerId="ADAL" clId="{F860B989-91E3-422E-9076-0B75A157CF26}" dt="2020-07-15T16:03:46.794" v="5075" actId="1076"/>
          <ac:picMkLst>
            <pc:docMk/>
            <pc:sldMk cId="3856510287" sldId="304"/>
            <ac:picMk id="6" creationId="{E9D1FAD0-1E26-484D-93FB-A7F015278660}"/>
          </ac:picMkLst>
        </pc:picChg>
        <pc:picChg chg="mod ord modCrop">
          <ac:chgData name="Federica Ilaria Cesti" userId="562f9b09-3c7c-4a59-8d44-adff4e86156a" providerId="ADAL" clId="{F860B989-91E3-422E-9076-0B75A157CF26}" dt="2020-07-15T16:03:49.159" v="5076" actId="1076"/>
          <ac:picMkLst>
            <pc:docMk/>
            <pc:sldMk cId="3856510287" sldId="304"/>
            <ac:picMk id="7" creationId="{B055875E-18B2-493B-9B6B-F3A45041451E}"/>
          </ac:picMkLst>
        </pc:picChg>
        <pc:picChg chg="mod">
          <ac:chgData name="Federica Ilaria Cesti" userId="562f9b09-3c7c-4a59-8d44-adff4e86156a" providerId="ADAL" clId="{F860B989-91E3-422E-9076-0B75A157CF26}" dt="2020-07-15T16:01:43.804" v="5064" actId="1076"/>
          <ac:picMkLst>
            <pc:docMk/>
            <pc:sldMk cId="3856510287" sldId="304"/>
            <ac:picMk id="8" creationId="{83B0FD5C-EBFD-45D4-BDFB-FB98A7361826}"/>
          </ac:picMkLst>
        </pc:picChg>
      </pc:sldChg>
      <pc:sldChg chg="modSp mod">
        <pc:chgData name="Federica Ilaria Cesti" userId="562f9b09-3c7c-4a59-8d44-adff4e86156a" providerId="ADAL" clId="{F860B989-91E3-422E-9076-0B75A157CF26}" dt="2020-07-17T07:45:24.663" v="6120" actId="123"/>
        <pc:sldMkLst>
          <pc:docMk/>
          <pc:sldMk cId="1261695611" sldId="305"/>
        </pc:sldMkLst>
        <pc:spChg chg="mod">
          <ac:chgData name="Federica Ilaria Cesti" userId="562f9b09-3c7c-4a59-8d44-adff4e86156a" providerId="ADAL" clId="{F860B989-91E3-422E-9076-0B75A157CF26}" dt="2020-07-17T07:45:24.663" v="6120" actId="123"/>
          <ac:spMkLst>
            <pc:docMk/>
            <pc:sldMk cId="1261695611" sldId="305"/>
            <ac:spMk id="3" creationId="{7CEC7DB4-63F9-45B2-918E-273D13DE833A}"/>
          </ac:spMkLst>
        </pc:spChg>
      </pc:sldChg>
      <pc:sldChg chg="modSp mod">
        <pc:chgData name="Federica Ilaria Cesti" userId="562f9b09-3c7c-4a59-8d44-adff4e86156a" providerId="ADAL" clId="{F860B989-91E3-422E-9076-0B75A157CF26}" dt="2020-07-20T11:02:40.528" v="6945" actId="20577"/>
        <pc:sldMkLst>
          <pc:docMk/>
          <pc:sldMk cId="2693100841" sldId="306"/>
        </pc:sldMkLst>
        <pc:spChg chg="mod">
          <ac:chgData name="Federica Ilaria Cesti" userId="562f9b09-3c7c-4a59-8d44-adff4e86156a" providerId="ADAL" clId="{F860B989-91E3-422E-9076-0B75A157CF26}" dt="2020-07-19T15:13:19.239" v="6264"/>
          <ac:spMkLst>
            <pc:docMk/>
            <pc:sldMk cId="2693100841" sldId="306"/>
            <ac:spMk id="2" creationId="{B2F0B455-EC7A-4311-BD93-598F9C7BEE59}"/>
          </ac:spMkLst>
        </pc:spChg>
        <pc:spChg chg="mod">
          <ac:chgData name="Federica Ilaria Cesti" userId="562f9b09-3c7c-4a59-8d44-adff4e86156a" providerId="ADAL" clId="{F860B989-91E3-422E-9076-0B75A157CF26}" dt="2020-07-20T11:02:40.528" v="6945" actId="20577"/>
          <ac:spMkLst>
            <pc:docMk/>
            <pc:sldMk cId="2693100841" sldId="306"/>
            <ac:spMk id="3" creationId="{8449E980-DA06-4B4C-8166-81703C8D9849}"/>
          </ac:spMkLst>
        </pc:spChg>
      </pc:sldChg>
      <pc:sldChg chg="modSp mod">
        <pc:chgData name="Federica Ilaria Cesti" userId="562f9b09-3c7c-4a59-8d44-adff4e86156a" providerId="ADAL" clId="{F860B989-91E3-422E-9076-0B75A157CF26}" dt="2020-07-19T16:12:04.090" v="6893" actId="20577"/>
        <pc:sldMkLst>
          <pc:docMk/>
          <pc:sldMk cId="878586680" sldId="308"/>
        </pc:sldMkLst>
        <pc:spChg chg="mod">
          <ac:chgData name="Federica Ilaria Cesti" userId="562f9b09-3c7c-4a59-8d44-adff4e86156a" providerId="ADAL" clId="{F860B989-91E3-422E-9076-0B75A157CF26}" dt="2020-07-17T07:33:02.298" v="5926" actId="20577"/>
          <ac:spMkLst>
            <pc:docMk/>
            <pc:sldMk cId="878586680" sldId="308"/>
            <ac:spMk id="2" creationId="{48D4D2A1-DA3D-4D30-88B4-6AD06A1820C9}"/>
          </ac:spMkLst>
        </pc:spChg>
        <pc:spChg chg="mod">
          <ac:chgData name="Federica Ilaria Cesti" userId="562f9b09-3c7c-4a59-8d44-adff4e86156a" providerId="ADAL" clId="{F860B989-91E3-422E-9076-0B75A157CF26}" dt="2020-07-19T16:12:04.090" v="6893" actId="20577"/>
          <ac:spMkLst>
            <pc:docMk/>
            <pc:sldMk cId="878586680" sldId="308"/>
            <ac:spMk id="3" creationId="{0A83D90D-28A4-4F89-8E70-15E2AE2B54AA}"/>
          </ac:spMkLst>
        </pc:spChg>
      </pc:sldChg>
      <pc:sldChg chg="new del">
        <pc:chgData name="Federica Ilaria Cesti" userId="562f9b09-3c7c-4a59-8d44-adff4e86156a" providerId="ADAL" clId="{F860B989-91E3-422E-9076-0B75A157CF26}" dt="2020-07-15T17:22:57.998" v="5394" actId="47"/>
        <pc:sldMkLst>
          <pc:docMk/>
          <pc:sldMk cId="2263860670" sldId="309"/>
        </pc:sldMkLst>
      </pc:sldChg>
      <pc:sldChg chg="add del">
        <pc:chgData name="Federica Ilaria Cesti" userId="562f9b09-3c7c-4a59-8d44-adff4e86156a" providerId="ADAL" clId="{F860B989-91E3-422E-9076-0B75A157CF26}" dt="2020-07-16T16:14:40.598" v="5848" actId="47"/>
        <pc:sldMkLst>
          <pc:docMk/>
          <pc:sldMk cId="2737181462" sldId="310"/>
        </pc:sldMkLst>
      </pc:sldChg>
      <pc:sldChg chg="modSp new mod ord">
        <pc:chgData name="Federica Ilaria Cesti" userId="562f9b09-3c7c-4a59-8d44-adff4e86156a" providerId="ADAL" clId="{F860B989-91E3-422E-9076-0B75A157CF26}" dt="2020-07-20T11:05:57.736" v="6961" actId="123"/>
        <pc:sldMkLst>
          <pc:docMk/>
          <pc:sldMk cId="921681584" sldId="311"/>
        </pc:sldMkLst>
        <pc:spChg chg="mod">
          <ac:chgData name="Federica Ilaria Cesti" userId="562f9b09-3c7c-4a59-8d44-adff4e86156a" providerId="ADAL" clId="{F860B989-91E3-422E-9076-0B75A157CF26}" dt="2020-07-15T17:28:08.474" v="5414" actId="20577"/>
          <ac:spMkLst>
            <pc:docMk/>
            <pc:sldMk cId="921681584" sldId="311"/>
            <ac:spMk id="2" creationId="{B8E37705-B3AB-4EFC-ABFE-665F401CBE19}"/>
          </ac:spMkLst>
        </pc:spChg>
        <pc:spChg chg="mod">
          <ac:chgData name="Federica Ilaria Cesti" userId="562f9b09-3c7c-4a59-8d44-adff4e86156a" providerId="ADAL" clId="{F860B989-91E3-422E-9076-0B75A157CF26}" dt="2020-07-20T11:05:57.736" v="6961" actId="123"/>
          <ac:spMkLst>
            <pc:docMk/>
            <pc:sldMk cId="921681584" sldId="311"/>
            <ac:spMk id="3" creationId="{ED3B6272-82A6-47E7-8612-01322B9C7D2D}"/>
          </ac:spMkLst>
        </pc:spChg>
      </pc:sldChg>
      <pc:sldChg chg="modSp new del mod">
        <pc:chgData name="Federica Ilaria Cesti" userId="562f9b09-3c7c-4a59-8d44-adff4e86156a" providerId="ADAL" clId="{F860B989-91E3-422E-9076-0B75A157CF26}" dt="2020-07-15T17:27:57.046" v="5405" actId="2696"/>
        <pc:sldMkLst>
          <pc:docMk/>
          <pc:sldMk cId="2607140995" sldId="311"/>
        </pc:sldMkLst>
        <pc:spChg chg="mod">
          <ac:chgData name="Federica Ilaria Cesti" userId="562f9b09-3c7c-4a59-8d44-adff4e86156a" providerId="ADAL" clId="{F860B989-91E3-422E-9076-0B75A157CF26}" dt="2020-07-15T17:27:54.183" v="5404" actId="1076"/>
          <ac:spMkLst>
            <pc:docMk/>
            <pc:sldMk cId="2607140995" sldId="311"/>
            <ac:spMk id="2" creationId="{79AF2BA2-A22D-470F-B245-5E0DC6100B89}"/>
          </ac:spMkLst>
        </pc:spChg>
      </pc:sldChg>
      <pc:sldChg chg="modSp mod">
        <pc:chgData name="Federica Ilaria Cesti" userId="562f9b09-3c7c-4a59-8d44-adff4e86156a" providerId="ADAL" clId="{F860B989-91E3-422E-9076-0B75A157CF26}" dt="2020-07-16T16:39:17.616" v="5913" actId="20577"/>
        <pc:sldMkLst>
          <pc:docMk/>
          <pc:sldMk cId="1174582891" sldId="312"/>
        </pc:sldMkLst>
        <pc:spChg chg="mod">
          <ac:chgData name="Federica Ilaria Cesti" userId="562f9b09-3c7c-4a59-8d44-adff4e86156a" providerId="ADAL" clId="{F860B989-91E3-422E-9076-0B75A157CF26}" dt="2020-07-16T16:39:17.616" v="5913" actId="20577"/>
          <ac:spMkLst>
            <pc:docMk/>
            <pc:sldMk cId="1174582891" sldId="312"/>
            <ac:spMk id="5" creationId="{F6EB2A27-BD3A-436A-B082-7D5832064EB3}"/>
          </ac:spMkLst>
        </pc:spChg>
      </pc:sldChg>
      <pc:sldChg chg="modSp add mod">
        <pc:chgData name="Federica Ilaria Cesti" userId="562f9b09-3c7c-4a59-8d44-adff4e86156a" providerId="ADAL" clId="{F860B989-91E3-422E-9076-0B75A157CF26}" dt="2020-07-16T16:17:00.158" v="5898" actId="20577"/>
        <pc:sldMkLst>
          <pc:docMk/>
          <pc:sldMk cId="2333050620" sldId="318"/>
        </pc:sldMkLst>
        <pc:graphicFrameChg chg="modGraphic">
          <ac:chgData name="Federica Ilaria Cesti" userId="562f9b09-3c7c-4a59-8d44-adff4e86156a" providerId="ADAL" clId="{F860B989-91E3-422E-9076-0B75A157CF26}" dt="2020-07-16T16:17:00.158" v="5898" actId="20577"/>
          <ac:graphicFrameMkLst>
            <pc:docMk/>
            <pc:sldMk cId="2333050620" sldId="318"/>
            <ac:graphicFrameMk id="2" creationId="{31A1982D-9275-45BA-8EDB-2EA5E2223CDB}"/>
          </ac:graphicFrameMkLst>
        </pc:graphicFrameChg>
      </pc:sldChg>
      <pc:sldChg chg="new del">
        <pc:chgData name="Federica Ilaria Cesti" userId="562f9b09-3c7c-4a59-8d44-adff4e86156a" providerId="ADAL" clId="{F860B989-91E3-422E-9076-0B75A157CF26}" dt="2020-07-17T07:41:38.493" v="6057" actId="47"/>
        <pc:sldMkLst>
          <pc:docMk/>
          <pc:sldMk cId="2094659879" sldId="322"/>
        </pc:sldMkLst>
      </pc:sldChg>
      <pc:sldChg chg="modSp new mod">
        <pc:chgData name="Federica Ilaria Cesti" userId="562f9b09-3c7c-4a59-8d44-adff4e86156a" providerId="ADAL" clId="{F860B989-91E3-422E-9076-0B75A157CF26}" dt="2020-07-17T07:41:50.618" v="6086" actId="20577"/>
        <pc:sldMkLst>
          <pc:docMk/>
          <pc:sldMk cId="3829541212" sldId="323"/>
        </pc:sldMkLst>
        <pc:spChg chg="mod">
          <ac:chgData name="Federica Ilaria Cesti" userId="562f9b09-3c7c-4a59-8d44-adff4e86156a" providerId="ADAL" clId="{F860B989-91E3-422E-9076-0B75A157CF26}" dt="2020-07-17T07:41:50.618" v="6086" actId="20577"/>
          <ac:spMkLst>
            <pc:docMk/>
            <pc:sldMk cId="3829541212" sldId="323"/>
            <ac:spMk id="2" creationId="{54AB1E9F-7A8B-4229-9AB1-03890C645752}"/>
          </ac:spMkLst>
        </pc:spChg>
      </pc:sldChg>
      <pc:sldChg chg="modSp add mod">
        <pc:chgData name="Federica Ilaria Cesti" userId="562f9b09-3c7c-4a59-8d44-adff4e86156a" providerId="ADAL" clId="{F860B989-91E3-422E-9076-0B75A157CF26}" dt="2020-07-20T11:06:47.050" v="6963" actId="20577"/>
        <pc:sldMkLst>
          <pc:docMk/>
          <pc:sldMk cId="628062373" sldId="324"/>
        </pc:sldMkLst>
        <pc:spChg chg="mod">
          <ac:chgData name="Federica Ilaria Cesti" userId="562f9b09-3c7c-4a59-8d44-adff4e86156a" providerId="ADAL" clId="{F860B989-91E3-422E-9076-0B75A157CF26}" dt="2020-07-20T11:06:47.050" v="6963" actId="20577"/>
          <ac:spMkLst>
            <pc:docMk/>
            <pc:sldMk cId="628062373" sldId="324"/>
            <ac:spMk id="2" creationId="{54AB1E9F-7A8B-4229-9AB1-03890C645752}"/>
          </ac:spMkLst>
        </pc:spChg>
        <pc:spChg chg="mod">
          <ac:chgData name="Federica Ilaria Cesti" userId="562f9b09-3c7c-4a59-8d44-adff4e86156a" providerId="ADAL" clId="{F860B989-91E3-422E-9076-0B75A157CF26}" dt="2020-07-17T07:42:44.056" v="6103" actId="14100"/>
          <ac:spMkLst>
            <pc:docMk/>
            <pc:sldMk cId="628062373" sldId="324"/>
            <ac:spMk id="3" creationId="{37835FD9-C7F3-43E1-9D6B-5AF8F75C35E2}"/>
          </ac:spMkLst>
        </pc:spChg>
      </pc:sldChg>
      <pc:sldChg chg="add del">
        <pc:chgData name="Federica Ilaria Cesti" userId="562f9b09-3c7c-4a59-8d44-adff4e86156a" providerId="ADAL" clId="{F860B989-91E3-422E-9076-0B75A157CF26}" dt="2020-07-17T07:42:05.341" v="6088"/>
        <pc:sldMkLst>
          <pc:docMk/>
          <pc:sldMk cId="4107450919" sldId="324"/>
        </pc:sldMkLst>
      </pc:sldChg>
      <pc:sldChg chg="modSp add mod">
        <pc:chgData name="Federica Ilaria Cesti" userId="562f9b09-3c7c-4a59-8d44-adff4e86156a" providerId="ADAL" clId="{F860B989-91E3-422E-9076-0B75A157CF26}" dt="2020-07-17T07:43:06.476" v="6112" actId="20577"/>
        <pc:sldMkLst>
          <pc:docMk/>
          <pc:sldMk cId="2369596826" sldId="325"/>
        </pc:sldMkLst>
        <pc:spChg chg="mod">
          <ac:chgData name="Federica Ilaria Cesti" userId="562f9b09-3c7c-4a59-8d44-adff4e86156a" providerId="ADAL" clId="{F860B989-91E3-422E-9076-0B75A157CF26}" dt="2020-07-17T07:43:06.476" v="6112" actId="20577"/>
          <ac:spMkLst>
            <pc:docMk/>
            <pc:sldMk cId="2369596826" sldId="325"/>
            <ac:spMk id="2" creationId="{54AB1E9F-7A8B-4229-9AB1-03890C645752}"/>
          </ac:spMkLst>
        </pc:spChg>
      </pc:sldChg>
      <pc:sldChg chg="modSp mod">
        <pc:chgData name="Federica Ilaria Cesti" userId="562f9b09-3c7c-4a59-8d44-adff4e86156a" providerId="ADAL" clId="{F860B989-91E3-422E-9076-0B75A157CF26}" dt="2020-07-19T16:05:05.929" v="6866" actId="20577"/>
        <pc:sldMkLst>
          <pc:docMk/>
          <pc:sldMk cId="3036082625" sldId="326"/>
        </pc:sldMkLst>
        <pc:spChg chg="mod">
          <ac:chgData name="Federica Ilaria Cesti" userId="562f9b09-3c7c-4a59-8d44-adff4e86156a" providerId="ADAL" clId="{F860B989-91E3-422E-9076-0B75A157CF26}" dt="2020-07-19T16:05:05.929" v="6866" actId="20577"/>
          <ac:spMkLst>
            <pc:docMk/>
            <pc:sldMk cId="3036082625" sldId="326"/>
            <ac:spMk id="3" creationId="{99B455FF-7CB8-4A9F-B39D-540A3A6EAB37}"/>
          </ac:spMkLst>
        </pc:spChg>
      </pc:sldChg>
      <pc:sldChg chg="modSp mod">
        <pc:chgData name="Federica Ilaria Cesti" userId="562f9b09-3c7c-4a59-8d44-adff4e86156a" providerId="ADAL" clId="{F860B989-91E3-422E-9076-0B75A157CF26}" dt="2020-07-19T16:05:16.866" v="6867" actId="20577"/>
        <pc:sldMkLst>
          <pc:docMk/>
          <pc:sldMk cId="300518291" sldId="327"/>
        </pc:sldMkLst>
        <pc:spChg chg="mod">
          <ac:chgData name="Federica Ilaria Cesti" userId="562f9b09-3c7c-4a59-8d44-adff4e86156a" providerId="ADAL" clId="{F860B989-91E3-422E-9076-0B75A157CF26}" dt="2020-07-19T16:05:16.866" v="6867" actId="20577"/>
          <ac:spMkLst>
            <pc:docMk/>
            <pc:sldMk cId="300518291" sldId="327"/>
            <ac:spMk id="3" creationId="{99B455FF-7CB8-4A9F-B39D-540A3A6EAB37}"/>
          </ac:spMkLst>
        </pc:spChg>
      </pc:sldChg>
      <pc:sldChg chg="modSp mod">
        <pc:chgData name="Federica Ilaria Cesti" userId="562f9b09-3c7c-4a59-8d44-adff4e86156a" providerId="ADAL" clId="{F860B989-91E3-422E-9076-0B75A157CF26}" dt="2020-07-20T11:07:05.611" v="6965" actId="20577"/>
        <pc:sldMkLst>
          <pc:docMk/>
          <pc:sldMk cId="2128632622" sldId="328"/>
        </pc:sldMkLst>
        <pc:spChg chg="mod">
          <ac:chgData name="Federica Ilaria Cesti" userId="562f9b09-3c7c-4a59-8d44-adff4e86156a" providerId="ADAL" clId="{F860B989-91E3-422E-9076-0B75A157CF26}" dt="2020-07-20T11:07:05.611" v="6965" actId="20577"/>
          <ac:spMkLst>
            <pc:docMk/>
            <pc:sldMk cId="2128632622" sldId="328"/>
            <ac:spMk id="2" creationId="{54AB1E9F-7A8B-4229-9AB1-03890C645752}"/>
          </ac:spMkLst>
        </pc:spChg>
      </pc:sldChg>
      <pc:sldChg chg="modSp mod">
        <pc:chgData name="Federica Ilaria Cesti" userId="562f9b09-3c7c-4a59-8d44-adff4e86156a" providerId="ADAL" clId="{F860B989-91E3-422E-9076-0B75A157CF26}" dt="2020-07-19T16:14:52.686" v="6944" actId="20577"/>
        <pc:sldMkLst>
          <pc:docMk/>
          <pc:sldMk cId="2465322897" sldId="329"/>
        </pc:sldMkLst>
        <pc:spChg chg="mod">
          <ac:chgData name="Federica Ilaria Cesti" userId="562f9b09-3c7c-4a59-8d44-adff4e86156a" providerId="ADAL" clId="{F860B989-91E3-422E-9076-0B75A157CF26}" dt="2020-07-19T16:14:52.686" v="6944" actId="20577"/>
          <ac:spMkLst>
            <pc:docMk/>
            <pc:sldMk cId="2465322897" sldId="329"/>
            <ac:spMk id="3" creationId="{99B455FF-7CB8-4A9F-B39D-540A3A6EAB37}"/>
          </ac:spMkLst>
        </pc:spChg>
      </pc:sldChg>
      <pc:sldChg chg="modSp mod">
        <pc:chgData name="Federica Ilaria Cesti" userId="562f9b09-3c7c-4a59-8d44-adff4e86156a" providerId="ADAL" clId="{F860B989-91E3-422E-9076-0B75A157CF26}" dt="2020-07-20T11:06:50.658" v="6964" actId="20577"/>
        <pc:sldMkLst>
          <pc:docMk/>
          <pc:sldMk cId="2492772592" sldId="330"/>
        </pc:sldMkLst>
        <pc:spChg chg="mod">
          <ac:chgData name="Federica Ilaria Cesti" userId="562f9b09-3c7c-4a59-8d44-adff4e86156a" providerId="ADAL" clId="{F860B989-91E3-422E-9076-0B75A157CF26}" dt="2020-07-20T11:06:50.658" v="6964" actId="20577"/>
          <ac:spMkLst>
            <pc:docMk/>
            <pc:sldMk cId="2492772592" sldId="330"/>
            <ac:spMk id="2" creationId="{54AB1E9F-7A8B-4229-9AB1-03890C645752}"/>
          </ac:spMkLst>
        </pc:spChg>
      </pc:sldChg>
      <pc:sldChg chg="modSp mod">
        <pc:chgData name="Federica Ilaria Cesti" userId="562f9b09-3c7c-4a59-8d44-adff4e86156a" providerId="ADAL" clId="{F860B989-91E3-422E-9076-0B75A157CF26}" dt="2020-07-19T16:14:37.293" v="6910" actId="20577"/>
        <pc:sldMkLst>
          <pc:docMk/>
          <pc:sldMk cId="2800295156" sldId="331"/>
        </pc:sldMkLst>
        <pc:spChg chg="mod">
          <ac:chgData name="Federica Ilaria Cesti" userId="562f9b09-3c7c-4a59-8d44-adff4e86156a" providerId="ADAL" clId="{F860B989-91E3-422E-9076-0B75A157CF26}" dt="2020-07-19T15:06:53.157" v="6164" actId="403"/>
          <ac:spMkLst>
            <pc:docMk/>
            <pc:sldMk cId="2800295156" sldId="331"/>
            <ac:spMk id="2" creationId="{54AB1E9F-7A8B-4229-9AB1-03890C645752}"/>
          </ac:spMkLst>
        </pc:spChg>
        <pc:spChg chg="mod">
          <ac:chgData name="Federica Ilaria Cesti" userId="562f9b09-3c7c-4a59-8d44-adff4e86156a" providerId="ADAL" clId="{F860B989-91E3-422E-9076-0B75A157CF26}" dt="2020-07-19T16:14:37.293" v="6910" actId="20577"/>
          <ac:spMkLst>
            <pc:docMk/>
            <pc:sldMk cId="2800295156" sldId="331"/>
            <ac:spMk id="3" creationId="{99B455FF-7CB8-4A9F-B39D-540A3A6EAB37}"/>
          </ac:spMkLst>
        </pc:spChg>
      </pc:sldChg>
      <pc:sldChg chg="modSp new del mod">
        <pc:chgData name="Federica Ilaria Cesti" userId="562f9b09-3c7c-4a59-8d44-adff4e86156a" providerId="ADAL" clId="{F860B989-91E3-422E-9076-0B75A157CF26}" dt="2020-07-19T16:08:41.266" v="6868" actId="2696"/>
        <pc:sldMkLst>
          <pc:docMk/>
          <pc:sldMk cId="2772160946" sldId="332"/>
        </pc:sldMkLst>
        <pc:spChg chg="mod">
          <ac:chgData name="Federica Ilaria Cesti" userId="562f9b09-3c7c-4a59-8d44-adff4e86156a" providerId="ADAL" clId="{F860B989-91E3-422E-9076-0B75A157CF26}" dt="2020-07-19T15:10:54.066" v="6259" actId="255"/>
          <ac:spMkLst>
            <pc:docMk/>
            <pc:sldMk cId="2772160946" sldId="332"/>
            <ac:spMk id="2" creationId="{69E68F6D-8E58-4878-A26A-4764E418266A}"/>
          </ac:spMkLst>
        </pc:spChg>
        <pc:spChg chg="mod">
          <ac:chgData name="Federica Ilaria Cesti" userId="562f9b09-3c7c-4a59-8d44-adff4e86156a" providerId="ADAL" clId="{F860B989-91E3-422E-9076-0B75A157CF26}" dt="2020-07-19T15:16:16.004" v="6406" actId="2710"/>
          <ac:spMkLst>
            <pc:docMk/>
            <pc:sldMk cId="2772160946" sldId="332"/>
            <ac:spMk id="3" creationId="{465692E7-96EB-4D24-9A1C-C9DDD63AA065}"/>
          </ac:spMkLst>
        </pc:spChg>
      </pc:sldChg>
    </pc:docChg>
  </pc:docChgLst>
  <pc:docChgLst>
    <pc:chgData name="Diego Piccinotti" userId="S::10690033@polimi.it::6662d1fd-3b4e-4f11-9ac7-4dc721a37cba" providerId="AD" clId="Web-{A89CC910-990A-E294-3885-A52BCA0006E9}"/>
    <pc:docChg chg="addSld">
      <pc:chgData name="Diego Piccinotti" userId="S::10690033@polimi.it::6662d1fd-3b4e-4f11-9ac7-4dc721a37cba" providerId="AD" clId="Web-{A89CC910-990A-E294-3885-A52BCA0006E9}" dt="2020-06-28T16:36:58.667" v="0"/>
      <pc:docMkLst>
        <pc:docMk/>
      </pc:docMkLst>
      <pc:sldChg chg="new">
        <pc:chgData name="Diego Piccinotti" userId="S::10690033@polimi.it::6662d1fd-3b4e-4f11-9ac7-4dc721a37cba" providerId="AD" clId="Web-{A89CC910-990A-E294-3885-A52BCA0006E9}" dt="2020-06-28T16:36:58.667" v="0"/>
        <pc:sldMkLst>
          <pc:docMk/>
          <pc:sldMk cId="3261892807" sldId="281"/>
        </pc:sldMkLst>
      </pc:sldChg>
    </pc:docChg>
  </pc:docChgLst>
  <pc:docChgLst>
    <pc:chgData name="Umberto Pietroni" userId="S::10524273@polimi.it::6c79fa4b-59a5-4697-8d09-221dbbbafece" providerId="AD" clId="Web-{59806DD1-A7AC-7F0E-432F-726651A72F31}"/>
    <pc:docChg chg="">
      <pc:chgData name="Umberto Pietroni" userId="S::10524273@polimi.it::6c79fa4b-59a5-4697-8d09-221dbbbafece" providerId="AD" clId="Web-{59806DD1-A7AC-7F0E-432F-726651A72F31}" dt="2020-07-07T15:54:24.013" v="0"/>
      <pc:docMkLst>
        <pc:docMk/>
      </pc:docMkLst>
      <pc:sldChg chg="addCm">
        <pc:chgData name="Umberto Pietroni" userId="S::10524273@polimi.it::6c79fa4b-59a5-4697-8d09-221dbbbafece" providerId="AD" clId="Web-{59806DD1-A7AC-7F0E-432F-726651A72F31}" dt="2020-07-07T15:54:24.013" v="0"/>
        <pc:sldMkLst>
          <pc:docMk/>
          <pc:sldMk cId="940946323" sldId="292"/>
        </pc:sldMkLst>
      </pc:sldChg>
    </pc:docChg>
  </pc:docChgLst>
  <pc:docChgLst>
    <pc:chgData name="Utente guest" userId="S::urn:spo:anon#84f06c3b7c53d691ef505e0e500b60e59f2b862c3c80dc19547453d864a5d98c::" providerId="AD" clId="Web-{07AC6CD7-1968-6EC9-0C2D-5B2129773F65}"/>
    <pc:docChg chg="addSld modSld sldOrd">
      <pc:chgData name="Utente guest" userId="S::urn:spo:anon#84f06c3b7c53d691ef505e0e500b60e59f2b862c3c80dc19547453d864a5d98c::" providerId="AD" clId="Web-{07AC6CD7-1968-6EC9-0C2D-5B2129773F65}" dt="2020-06-27T16:40:40.417" v="1397" actId="1076"/>
      <pc:docMkLst>
        <pc:docMk/>
      </pc:docMkLst>
      <pc:sldChg chg="addSp modSp">
        <pc:chgData name="Utente guest" userId="S::urn:spo:anon#84f06c3b7c53d691ef505e0e500b60e59f2b862c3c80dc19547453d864a5d98c::" providerId="AD" clId="Web-{07AC6CD7-1968-6EC9-0C2D-5B2129773F65}" dt="2020-06-27T16:40:40.417" v="1397" actId="1076"/>
        <pc:sldMkLst>
          <pc:docMk/>
          <pc:sldMk cId="1570644639" sldId="268"/>
        </pc:sldMkLst>
        <pc:spChg chg="add mod">
          <ac:chgData name="Utente guest" userId="S::urn:spo:anon#84f06c3b7c53d691ef505e0e500b60e59f2b862c3c80dc19547453d864a5d98c::" providerId="AD" clId="Web-{07AC6CD7-1968-6EC9-0C2D-5B2129773F65}" dt="2020-06-27T16:40:40.417" v="1397" actId="1076"/>
          <ac:spMkLst>
            <pc:docMk/>
            <pc:sldMk cId="1570644639" sldId="268"/>
            <ac:spMk id="2" creationId="{84B76010-9B44-4171-A883-D9D37871A79B}"/>
          </ac:spMkLst>
        </pc:spChg>
      </pc:sldChg>
      <pc:sldChg chg="addSp modSp">
        <pc:chgData name="Utente guest" userId="S::urn:spo:anon#84f06c3b7c53d691ef505e0e500b60e59f2b862c3c80dc19547453d864a5d98c::" providerId="AD" clId="Web-{07AC6CD7-1968-6EC9-0C2D-5B2129773F65}" dt="2020-06-27T16:32:15.882" v="609" actId="1076"/>
        <pc:sldMkLst>
          <pc:docMk/>
          <pc:sldMk cId="3358682066" sldId="269"/>
        </pc:sldMkLst>
        <pc:spChg chg="add mod">
          <ac:chgData name="Utente guest" userId="S::urn:spo:anon#84f06c3b7c53d691ef505e0e500b60e59f2b862c3c80dc19547453d864a5d98c::" providerId="AD" clId="Web-{07AC6CD7-1968-6EC9-0C2D-5B2129773F65}" dt="2020-06-27T16:32:15.882" v="609" actId="1076"/>
          <ac:spMkLst>
            <pc:docMk/>
            <pc:sldMk cId="3358682066" sldId="269"/>
            <ac:spMk id="3" creationId="{B667A4C2-336C-4006-9C68-54FBD6A045D4}"/>
          </ac:spMkLst>
        </pc:spChg>
      </pc:sldChg>
      <pc:sldChg chg="addSp modSp">
        <pc:chgData name="Utente guest" userId="S::urn:spo:anon#84f06c3b7c53d691ef505e0e500b60e59f2b862c3c80dc19547453d864a5d98c::" providerId="AD" clId="Web-{07AC6CD7-1968-6EC9-0C2D-5B2129773F65}" dt="2020-06-27T16:36:00.868" v="1014" actId="20577"/>
        <pc:sldMkLst>
          <pc:docMk/>
          <pc:sldMk cId="1304648511" sldId="270"/>
        </pc:sldMkLst>
        <pc:spChg chg="add mod">
          <ac:chgData name="Utente guest" userId="S::urn:spo:anon#84f06c3b7c53d691ef505e0e500b60e59f2b862c3c80dc19547453d864a5d98c::" providerId="AD" clId="Web-{07AC6CD7-1968-6EC9-0C2D-5B2129773F65}" dt="2020-06-27T16:36:00.868" v="1014" actId="20577"/>
          <ac:spMkLst>
            <pc:docMk/>
            <pc:sldMk cId="1304648511" sldId="270"/>
            <ac:spMk id="2" creationId="{C79069E7-E8DE-4243-84F8-7C18D394CB9A}"/>
          </ac:spMkLst>
        </pc:spChg>
      </pc:sldChg>
      <pc:sldChg chg="addSp modSp new ord">
        <pc:chgData name="Utente guest" userId="S::urn:spo:anon#84f06c3b7c53d691ef505e0e500b60e59f2b862c3c80dc19547453d864a5d98c::" providerId="AD" clId="Web-{07AC6CD7-1968-6EC9-0C2D-5B2129773F65}" dt="2020-06-27T16:35:46.368" v="1009" actId="20577"/>
        <pc:sldMkLst>
          <pc:docMk/>
          <pc:sldMk cId="1075824295" sldId="277"/>
        </pc:sldMkLst>
        <pc:spChg chg="mod">
          <ac:chgData name="Utente guest" userId="S::urn:spo:anon#84f06c3b7c53d691ef505e0e500b60e59f2b862c3c80dc19547453d864a5d98c::" providerId="AD" clId="Web-{07AC6CD7-1968-6EC9-0C2D-5B2129773F65}" dt="2020-06-27T16:33:56.336" v="765" actId="20577"/>
          <ac:spMkLst>
            <pc:docMk/>
            <pc:sldMk cId="1075824295" sldId="277"/>
            <ac:spMk id="2" creationId="{53E2E69C-2B76-419E-9858-CCE9368B766E}"/>
          </ac:spMkLst>
        </pc:spChg>
        <pc:spChg chg="add mod">
          <ac:chgData name="Utente guest" userId="S::urn:spo:anon#84f06c3b7c53d691ef505e0e500b60e59f2b862c3c80dc19547453d864a5d98c::" providerId="AD" clId="Web-{07AC6CD7-1968-6EC9-0C2D-5B2129773F65}" dt="2020-06-27T16:35:46.368" v="1009" actId="20577"/>
          <ac:spMkLst>
            <pc:docMk/>
            <pc:sldMk cId="1075824295" sldId="277"/>
            <ac:spMk id="3" creationId="{1909998B-067A-4838-AB56-DE4C2CD9A6EB}"/>
          </ac:spMkLst>
        </pc:spChg>
      </pc:sldChg>
      <pc:sldChg chg="addSp modSp new">
        <pc:chgData name="Utente guest" userId="S::urn:spo:anon#84f06c3b7c53d691ef505e0e500b60e59f2b862c3c80dc19547453d864a5d98c::" providerId="AD" clId="Web-{07AC6CD7-1968-6EC9-0C2D-5B2129773F65}" dt="2020-06-27T16:36:54.743" v="1055" actId="20577"/>
        <pc:sldMkLst>
          <pc:docMk/>
          <pc:sldMk cId="1367350259" sldId="278"/>
        </pc:sldMkLst>
        <pc:spChg chg="mod">
          <ac:chgData name="Utente guest" userId="S::urn:spo:anon#84f06c3b7c53d691ef505e0e500b60e59f2b862c3c80dc19547453d864a5d98c::" providerId="AD" clId="Web-{07AC6CD7-1968-6EC9-0C2D-5B2129773F65}" dt="2020-06-27T16:36:34.352" v="1049" actId="20577"/>
          <ac:spMkLst>
            <pc:docMk/>
            <pc:sldMk cId="1367350259" sldId="278"/>
            <ac:spMk id="2" creationId="{6702FE29-4824-4523-8AAB-5C8B156BE218}"/>
          </ac:spMkLst>
        </pc:spChg>
        <pc:spChg chg="add mod">
          <ac:chgData name="Utente guest" userId="S::urn:spo:anon#84f06c3b7c53d691ef505e0e500b60e59f2b862c3c80dc19547453d864a5d98c::" providerId="AD" clId="Web-{07AC6CD7-1968-6EC9-0C2D-5B2129773F65}" dt="2020-06-27T16:36:54.743" v="1055" actId="20577"/>
          <ac:spMkLst>
            <pc:docMk/>
            <pc:sldMk cId="1367350259" sldId="278"/>
            <ac:spMk id="3" creationId="{C526CB78-0397-4175-9E5B-E6EEB1F927E3}"/>
          </ac:spMkLst>
        </pc:spChg>
      </pc:sldChg>
    </pc:docChg>
  </pc:docChgLst>
  <pc:docChgLst>
    <pc:chgData name="Diego Piccinotti" userId="S::10690033@polimi.it::6662d1fd-3b4e-4f11-9ac7-4dc721a37cba" providerId="AD" clId="Web-{4692E5E5-DE51-365B-AE99-9751D471430C}"/>
    <pc:docChg chg="mod addSld modSld modMainMaster setSldSz">
      <pc:chgData name="Diego Piccinotti" userId="S::10690033@polimi.it::6662d1fd-3b4e-4f11-9ac7-4dc721a37cba" providerId="AD" clId="Web-{4692E5E5-DE51-365B-AE99-9751D471430C}" dt="2020-06-28T16:26:44.797" v="971" actId="20577"/>
      <pc:docMkLst>
        <pc:docMk/>
      </pc:docMkLst>
      <pc:sldChg chg="modSp">
        <pc:chgData name="Diego Piccinotti" userId="S::10690033@polimi.it::6662d1fd-3b4e-4f11-9ac7-4dc721a37cba" providerId="AD" clId="Web-{4692E5E5-DE51-365B-AE99-9751D471430C}" dt="2020-06-28T16:04:02.096" v="63"/>
        <pc:sldMkLst>
          <pc:docMk/>
          <pc:sldMk cId="0" sldId="256"/>
        </pc:sldMkLst>
        <pc:spChg chg="mod">
          <ac:chgData name="Diego Piccinotti" userId="S::10690033@polimi.it::6662d1fd-3b4e-4f11-9ac7-4dc721a37cba" providerId="AD" clId="Web-{4692E5E5-DE51-365B-AE99-9751D471430C}" dt="2020-06-28T16:04:02.096" v="63"/>
          <ac:spMkLst>
            <pc:docMk/>
            <pc:sldMk cId="0" sldId="256"/>
            <ac:spMk id="119" creationId="{00000000-0000-0000-0000-000000000000}"/>
          </ac:spMkLst>
        </pc:spChg>
        <pc:spChg chg="mod">
          <ac:chgData name="Diego Piccinotti" userId="S::10690033@polimi.it::6662d1fd-3b4e-4f11-9ac7-4dc721a37cba" providerId="AD" clId="Web-{4692E5E5-DE51-365B-AE99-9751D471430C}" dt="2020-06-28T16:04:02.096" v="63"/>
          <ac:spMkLst>
            <pc:docMk/>
            <pc:sldMk cId="0" sldId="256"/>
            <ac:spMk id="120" creationId="{00000000-0000-0000-0000-000000000000}"/>
          </ac:spMkLst>
        </pc:spChg>
        <pc:spChg chg="mod">
          <ac:chgData name="Diego Piccinotti" userId="S::10690033@polimi.it::6662d1fd-3b4e-4f11-9ac7-4dc721a37cba" providerId="AD" clId="Web-{4692E5E5-DE51-365B-AE99-9751D471430C}" dt="2020-06-28T16:04:02.096" v="63"/>
          <ac:spMkLst>
            <pc:docMk/>
            <pc:sldMk cId="0" sldId="256"/>
            <ac:spMk id="122" creationId="{00000000-0000-0000-0000-000000000000}"/>
          </ac:spMkLst>
        </pc:spChg>
        <pc:spChg chg="mod">
          <ac:chgData name="Diego Piccinotti" userId="S::10690033@polimi.it::6662d1fd-3b4e-4f11-9ac7-4dc721a37cba" providerId="AD" clId="Web-{4692E5E5-DE51-365B-AE99-9751D471430C}" dt="2020-06-28T16:04:02.096" v="63"/>
          <ac:spMkLst>
            <pc:docMk/>
            <pc:sldMk cId="0" sldId="256"/>
            <ac:spMk id="123" creationId="{00000000-0000-0000-0000-000000000000}"/>
          </ac:spMkLst>
        </pc:spChg>
        <pc:picChg chg="mod">
          <ac:chgData name="Diego Piccinotti" userId="S::10690033@polimi.it::6662d1fd-3b4e-4f11-9ac7-4dc721a37cba" providerId="AD" clId="Web-{4692E5E5-DE51-365B-AE99-9751D471430C}" dt="2020-06-28T16:04:02.096" v="63"/>
          <ac:picMkLst>
            <pc:docMk/>
            <pc:sldMk cId="0" sldId="256"/>
            <ac:picMk id="121" creationId="{00000000-0000-0000-0000-000000000000}"/>
          </ac:picMkLst>
        </pc:picChg>
      </pc:sldChg>
      <pc:sldChg chg="modSp">
        <pc:chgData name="Diego Piccinotti" userId="S::10690033@polimi.it::6662d1fd-3b4e-4f11-9ac7-4dc721a37cba" providerId="AD" clId="Web-{4692E5E5-DE51-365B-AE99-9751D471430C}" dt="2020-06-28T16:04:02.096" v="63"/>
        <pc:sldMkLst>
          <pc:docMk/>
          <pc:sldMk cId="0" sldId="257"/>
        </pc:sldMkLst>
        <pc:spChg chg="mod">
          <ac:chgData name="Diego Piccinotti" userId="S::10690033@polimi.it::6662d1fd-3b4e-4f11-9ac7-4dc721a37cba" providerId="AD" clId="Web-{4692E5E5-DE51-365B-AE99-9751D471430C}" dt="2020-06-28T16:04:02.096" v="63"/>
          <ac:spMkLst>
            <pc:docMk/>
            <pc:sldMk cId="0" sldId="257"/>
            <ac:spMk id="125"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0" sldId="258"/>
        </pc:sldMkLst>
        <pc:spChg chg="mod">
          <ac:chgData name="Diego Piccinotti" userId="S::10690033@polimi.it::6662d1fd-3b4e-4f11-9ac7-4dc721a37cba" providerId="AD" clId="Web-{4692E5E5-DE51-365B-AE99-9751D471430C}" dt="2020-06-28T16:04:02.096" v="63"/>
          <ac:spMkLst>
            <pc:docMk/>
            <pc:sldMk cId="0" sldId="258"/>
            <ac:spMk id="2" creationId="{9DF158E4-1AFA-45B6-B51E-B18225E0B228}"/>
          </ac:spMkLst>
        </pc:spChg>
        <pc:spChg chg="mod">
          <ac:chgData name="Diego Piccinotti" userId="S::10690033@polimi.it::6662d1fd-3b4e-4f11-9ac7-4dc721a37cba" providerId="AD" clId="Web-{4692E5E5-DE51-365B-AE99-9751D471430C}" dt="2020-06-28T16:04:02.096" v="63"/>
          <ac:spMkLst>
            <pc:docMk/>
            <pc:sldMk cId="0" sldId="258"/>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0" sldId="265"/>
        </pc:sldMkLst>
        <pc:spChg chg="mod">
          <ac:chgData name="Diego Piccinotti" userId="S::10690033@polimi.it::6662d1fd-3b4e-4f11-9ac7-4dc721a37cba" providerId="AD" clId="Web-{4692E5E5-DE51-365B-AE99-9751D471430C}" dt="2020-06-28T16:04:02.096" v="63"/>
          <ac:spMkLst>
            <pc:docMk/>
            <pc:sldMk cId="0" sldId="265"/>
            <ac:spMk id="238" creationId="{00000000-0000-0000-0000-000000000000}"/>
          </ac:spMkLst>
        </pc:spChg>
        <pc:spChg chg="mod">
          <ac:chgData name="Diego Piccinotti" userId="S::10690033@polimi.it::6662d1fd-3b4e-4f11-9ac7-4dc721a37cba" providerId="AD" clId="Web-{4692E5E5-DE51-365B-AE99-9751D471430C}" dt="2020-06-28T16:04:02.096" v="63"/>
          <ac:spMkLst>
            <pc:docMk/>
            <pc:sldMk cId="0" sldId="265"/>
            <ac:spMk id="239" creationId="{00000000-0000-0000-0000-000000000000}"/>
          </ac:spMkLst>
        </pc:spChg>
        <pc:spChg chg="mod">
          <ac:chgData name="Diego Piccinotti" userId="S::10690033@polimi.it::6662d1fd-3b4e-4f11-9ac7-4dc721a37cba" providerId="AD" clId="Web-{4692E5E5-DE51-365B-AE99-9751D471430C}" dt="2020-06-28T16:04:02.096" v="63"/>
          <ac:spMkLst>
            <pc:docMk/>
            <pc:sldMk cId="0" sldId="265"/>
            <ac:spMk id="241" creationId="{00000000-0000-0000-0000-000000000000}"/>
          </ac:spMkLst>
        </pc:spChg>
        <pc:picChg chg="mod">
          <ac:chgData name="Diego Piccinotti" userId="S::10690033@polimi.it::6662d1fd-3b4e-4f11-9ac7-4dc721a37cba" providerId="AD" clId="Web-{4692E5E5-DE51-365B-AE99-9751D471430C}" dt="2020-06-28T16:04:02.096" v="63"/>
          <ac:picMkLst>
            <pc:docMk/>
            <pc:sldMk cId="0" sldId="265"/>
            <ac:picMk id="240" creationId="{00000000-0000-0000-0000-000000000000}"/>
          </ac:picMkLst>
        </pc:picChg>
      </pc:sldChg>
      <pc:sldChg chg="modSp">
        <pc:chgData name="Diego Piccinotti" userId="S::10690033@polimi.it::6662d1fd-3b4e-4f11-9ac7-4dc721a37cba" providerId="AD" clId="Web-{4692E5E5-DE51-365B-AE99-9751D471430C}" dt="2020-06-28T16:04:02.096" v="63"/>
        <pc:sldMkLst>
          <pc:docMk/>
          <pc:sldMk cId="2103028285" sldId="267"/>
        </pc:sldMkLst>
        <pc:spChg chg="mod">
          <ac:chgData name="Diego Piccinotti" userId="S::10690033@polimi.it::6662d1fd-3b4e-4f11-9ac7-4dc721a37cba" providerId="AD" clId="Web-{4692E5E5-DE51-365B-AE99-9751D471430C}" dt="2020-06-28T16:04:02.096" v="63"/>
          <ac:spMkLst>
            <pc:docMk/>
            <pc:sldMk cId="2103028285" sldId="267"/>
            <ac:spMk id="5" creationId="{F6EB2A27-BD3A-436A-B082-7D5832064EB3}"/>
          </ac:spMkLst>
        </pc:spChg>
        <pc:spChg chg="mod">
          <ac:chgData name="Diego Piccinotti" userId="S::10690033@polimi.it::6662d1fd-3b4e-4f11-9ac7-4dc721a37cba" providerId="AD" clId="Web-{4692E5E5-DE51-365B-AE99-9751D471430C}" dt="2020-06-28T16:04:02.096" v="63"/>
          <ac:spMkLst>
            <pc:docMk/>
            <pc:sldMk cId="2103028285" sldId="267"/>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1570644639" sldId="268"/>
        </pc:sldMkLst>
        <pc:spChg chg="mod">
          <ac:chgData name="Diego Piccinotti" userId="S::10690033@polimi.it::6662d1fd-3b4e-4f11-9ac7-4dc721a37cba" providerId="AD" clId="Web-{4692E5E5-DE51-365B-AE99-9751D471430C}" dt="2020-06-28T16:04:02.096" v="63"/>
          <ac:spMkLst>
            <pc:docMk/>
            <pc:sldMk cId="1570644639" sldId="268"/>
            <ac:spMk id="2" creationId="{84B76010-9B44-4171-A883-D9D37871A79B}"/>
          </ac:spMkLst>
        </pc:spChg>
        <pc:spChg chg="mod">
          <ac:chgData name="Diego Piccinotti" userId="S::10690033@polimi.it::6662d1fd-3b4e-4f11-9ac7-4dc721a37cba" providerId="AD" clId="Web-{4692E5E5-DE51-365B-AE99-9751D471430C}" dt="2020-06-28T16:04:02.096" v="63"/>
          <ac:spMkLst>
            <pc:docMk/>
            <pc:sldMk cId="1570644639" sldId="268"/>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3358682066" sldId="269"/>
        </pc:sldMkLst>
        <pc:spChg chg="mod">
          <ac:chgData name="Diego Piccinotti" userId="S::10690033@polimi.it::6662d1fd-3b4e-4f11-9ac7-4dc721a37cba" providerId="AD" clId="Web-{4692E5E5-DE51-365B-AE99-9751D471430C}" dt="2020-06-28T16:04:02.096" v="63"/>
          <ac:spMkLst>
            <pc:docMk/>
            <pc:sldMk cId="3358682066" sldId="269"/>
            <ac:spMk id="3" creationId="{B667A4C2-336C-4006-9C68-54FBD6A045D4}"/>
          </ac:spMkLst>
        </pc:spChg>
        <pc:spChg chg="mod">
          <ac:chgData name="Diego Piccinotti" userId="S::10690033@polimi.it::6662d1fd-3b4e-4f11-9ac7-4dc721a37cba" providerId="AD" clId="Web-{4692E5E5-DE51-365B-AE99-9751D471430C}" dt="2020-06-28T16:04:02.096" v="63"/>
          <ac:spMkLst>
            <pc:docMk/>
            <pc:sldMk cId="3358682066" sldId="269"/>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1304648511" sldId="270"/>
        </pc:sldMkLst>
        <pc:spChg chg="mod">
          <ac:chgData name="Diego Piccinotti" userId="S::10690033@polimi.it::6662d1fd-3b4e-4f11-9ac7-4dc721a37cba" providerId="AD" clId="Web-{4692E5E5-DE51-365B-AE99-9751D471430C}" dt="2020-06-28T16:04:02.096" v="63"/>
          <ac:spMkLst>
            <pc:docMk/>
            <pc:sldMk cId="1304648511" sldId="270"/>
            <ac:spMk id="2" creationId="{C79069E7-E8DE-4243-84F8-7C18D394CB9A}"/>
          </ac:spMkLst>
        </pc:spChg>
        <pc:spChg chg="mod">
          <ac:chgData name="Diego Piccinotti" userId="S::10690033@polimi.it::6662d1fd-3b4e-4f11-9ac7-4dc721a37cba" providerId="AD" clId="Web-{4692E5E5-DE51-365B-AE99-9751D471430C}" dt="2020-06-28T16:04:02.096" v="63"/>
          <ac:spMkLst>
            <pc:docMk/>
            <pc:sldMk cId="1304648511" sldId="270"/>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2481733122" sldId="271"/>
        </pc:sldMkLst>
        <pc:spChg chg="mod">
          <ac:chgData name="Diego Piccinotti" userId="S::10690033@polimi.it::6662d1fd-3b4e-4f11-9ac7-4dc721a37cba" providerId="AD" clId="Web-{4692E5E5-DE51-365B-AE99-9751D471430C}" dt="2020-06-28T16:04:02.096" v="63"/>
          <ac:spMkLst>
            <pc:docMk/>
            <pc:sldMk cId="2481733122" sldId="271"/>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749708075" sldId="272"/>
        </pc:sldMkLst>
        <pc:spChg chg="mod">
          <ac:chgData name="Diego Piccinotti" userId="S::10690033@polimi.it::6662d1fd-3b4e-4f11-9ac7-4dc721a37cba" providerId="AD" clId="Web-{4692E5E5-DE51-365B-AE99-9751D471430C}" dt="2020-06-28T16:04:02.096" v="63"/>
          <ac:spMkLst>
            <pc:docMk/>
            <pc:sldMk cId="749708075" sldId="272"/>
            <ac:spMk id="2" creationId="{03B4CD24-086D-4716-A55A-BE8F9CCB2CB7}"/>
          </ac:spMkLst>
        </pc:spChg>
        <pc:spChg chg="mod">
          <ac:chgData name="Diego Piccinotti" userId="S::10690033@polimi.it::6662d1fd-3b4e-4f11-9ac7-4dc721a37cba" providerId="AD" clId="Web-{4692E5E5-DE51-365B-AE99-9751D471430C}" dt="2020-06-28T16:04:02.096" v="63"/>
          <ac:spMkLst>
            <pc:docMk/>
            <pc:sldMk cId="749708075" sldId="272"/>
            <ac:spMk id="3" creationId="{FD4F058B-812C-4C28-8DA7-2861D4C7C8F3}"/>
          </ac:spMkLst>
        </pc:spChg>
        <pc:spChg chg="mod">
          <ac:chgData name="Diego Piccinotti" userId="S::10690033@polimi.it::6662d1fd-3b4e-4f11-9ac7-4dc721a37cba" providerId="AD" clId="Web-{4692E5E5-DE51-365B-AE99-9751D471430C}" dt="2020-06-28T16:04:02.096" v="63"/>
          <ac:spMkLst>
            <pc:docMk/>
            <pc:sldMk cId="749708075" sldId="272"/>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3534951310" sldId="273"/>
        </pc:sldMkLst>
        <pc:spChg chg="mod">
          <ac:chgData name="Diego Piccinotti" userId="S::10690033@polimi.it::6662d1fd-3b4e-4f11-9ac7-4dc721a37cba" providerId="AD" clId="Web-{4692E5E5-DE51-365B-AE99-9751D471430C}" dt="2020-06-28T16:04:02.096" v="63"/>
          <ac:spMkLst>
            <pc:docMk/>
            <pc:sldMk cId="3534951310" sldId="273"/>
            <ac:spMk id="3" creationId="{FD4F058B-812C-4C28-8DA7-2861D4C7C8F3}"/>
          </ac:spMkLst>
        </pc:spChg>
        <pc:spChg chg="mod">
          <ac:chgData name="Diego Piccinotti" userId="S::10690033@polimi.it::6662d1fd-3b4e-4f11-9ac7-4dc721a37cba" providerId="AD" clId="Web-{4692E5E5-DE51-365B-AE99-9751D471430C}" dt="2020-06-28T16:04:02.096" v="63"/>
          <ac:spMkLst>
            <pc:docMk/>
            <pc:sldMk cId="3534951310" sldId="273"/>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1929883631" sldId="274"/>
        </pc:sldMkLst>
        <pc:spChg chg="mod">
          <ac:chgData name="Diego Piccinotti" userId="S::10690033@polimi.it::6662d1fd-3b4e-4f11-9ac7-4dc721a37cba" providerId="AD" clId="Web-{4692E5E5-DE51-365B-AE99-9751D471430C}" dt="2020-06-28T16:04:02.096" v="63"/>
          <ac:spMkLst>
            <pc:docMk/>
            <pc:sldMk cId="1929883631" sldId="274"/>
            <ac:spMk id="3" creationId="{FD4F058B-812C-4C28-8DA7-2861D4C7C8F3}"/>
          </ac:spMkLst>
        </pc:spChg>
        <pc:spChg chg="mod">
          <ac:chgData name="Diego Piccinotti" userId="S::10690033@polimi.it::6662d1fd-3b4e-4f11-9ac7-4dc721a37cba" providerId="AD" clId="Web-{4692E5E5-DE51-365B-AE99-9751D471430C}" dt="2020-06-28T16:04:02.096" v="63"/>
          <ac:spMkLst>
            <pc:docMk/>
            <pc:sldMk cId="1929883631" sldId="274"/>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2891859620" sldId="275"/>
        </pc:sldMkLst>
        <pc:spChg chg="mod">
          <ac:chgData name="Diego Piccinotti" userId="S::10690033@polimi.it::6662d1fd-3b4e-4f11-9ac7-4dc721a37cba" providerId="AD" clId="Web-{4692E5E5-DE51-365B-AE99-9751D471430C}" dt="2020-06-28T16:04:02.096" v="63"/>
          <ac:spMkLst>
            <pc:docMk/>
            <pc:sldMk cId="2891859620" sldId="275"/>
            <ac:spMk id="2" creationId="{03B4CD24-086D-4716-A55A-BE8F9CCB2CB7}"/>
          </ac:spMkLst>
        </pc:spChg>
        <pc:spChg chg="mod">
          <ac:chgData name="Diego Piccinotti" userId="S::10690033@polimi.it::6662d1fd-3b4e-4f11-9ac7-4dc721a37cba" providerId="AD" clId="Web-{4692E5E5-DE51-365B-AE99-9751D471430C}" dt="2020-06-28T16:04:02.096" v="63"/>
          <ac:spMkLst>
            <pc:docMk/>
            <pc:sldMk cId="2891859620" sldId="275"/>
            <ac:spMk id="3" creationId="{FD4F058B-812C-4C28-8DA7-2861D4C7C8F3}"/>
          </ac:spMkLst>
        </pc:spChg>
        <pc:spChg chg="mod">
          <ac:chgData name="Diego Piccinotti" userId="S::10690033@polimi.it::6662d1fd-3b4e-4f11-9ac7-4dc721a37cba" providerId="AD" clId="Web-{4692E5E5-DE51-365B-AE99-9751D471430C}" dt="2020-06-28T16:04:02.096" v="63"/>
          <ac:spMkLst>
            <pc:docMk/>
            <pc:sldMk cId="2891859620" sldId="275"/>
            <ac:spMk id="127" creationId="{00000000-0000-0000-0000-000000000000}"/>
          </ac:spMkLst>
        </pc:spChg>
      </pc:sldChg>
      <pc:sldChg chg="modSp">
        <pc:chgData name="Diego Piccinotti" userId="S::10690033@polimi.it::6662d1fd-3b4e-4f11-9ac7-4dc721a37cba" providerId="AD" clId="Web-{4692E5E5-DE51-365B-AE99-9751D471430C}" dt="2020-06-28T16:04:02.096" v="63"/>
        <pc:sldMkLst>
          <pc:docMk/>
          <pc:sldMk cId="3715576816" sldId="276"/>
        </pc:sldMkLst>
        <pc:spChg chg="mod">
          <ac:chgData name="Diego Piccinotti" userId="S::10690033@polimi.it::6662d1fd-3b4e-4f11-9ac7-4dc721a37cba" providerId="AD" clId="Web-{4692E5E5-DE51-365B-AE99-9751D471430C}" dt="2020-06-28T16:04:02.096" v="63"/>
          <ac:spMkLst>
            <pc:docMk/>
            <pc:sldMk cId="3715576816" sldId="276"/>
            <ac:spMk id="3" creationId="{FD4F058B-812C-4C28-8DA7-2861D4C7C8F3}"/>
          </ac:spMkLst>
        </pc:spChg>
        <pc:spChg chg="mod">
          <ac:chgData name="Diego Piccinotti" userId="S::10690033@polimi.it::6662d1fd-3b4e-4f11-9ac7-4dc721a37cba" providerId="AD" clId="Web-{4692E5E5-DE51-365B-AE99-9751D471430C}" dt="2020-06-28T16:04:02.096" v="63"/>
          <ac:spMkLst>
            <pc:docMk/>
            <pc:sldMk cId="3715576816" sldId="276"/>
            <ac:spMk id="7" creationId="{CC00111B-4CAE-49BD-9F2F-302C405B659D}"/>
          </ac:spMkLst>
        </pc:spChg>
        <pc:spChg chg="mod">
          <ac:chgData name="Diego Piccinotti" userId="S::10690033@polimi.it::6662d1fd-3b4e-4f11-9ac7-4dc721a37cba" providerId="AD" clId="Web-{4692E5E5-DE51-365B-AE99-9751D471430C}" dt="2020-06-28T16:04:02.096" v="63"/>
          <ac:spMkLst>
            <pc:docMk/>
            <pc:sldMk cId="3715576816" sldId="276"/>
            <ac:spMk id="9" creationId="{A909BB27-CEC3-4A06-8591-B1E824AA3D0F}"/>
          </ac:spMkLst>
        </pc:spChg>
        <pc:spChg chg="mod">
          <ac:chgData name="Diego Piccinotti" userId="S::10690033@polimi.it::6662d1fd-3b4e-4f11-9ac7-4dc721a37cba" providerId="AD" clId="Web-{4692E5E5-DE51-365B-AE99-9751D471430C}" dt="2020-06-28T16:04:02.096" v="63"/>
          <ac:spMkLst>
            <pc:docMk/>
            <pc:sldMk cId="3715576816" sldId="276"/>
            <ac:spMk id="12" creationId="{7DB00434-C68D-42F9-9D53-98BD5A1C2426}"/>
          </ac:spMkLst>
        </pc:spChg>
        <pc:spChg chg="mod">
          <ac:chgData name="Diego Piccinotti" userId="S::10690033@polimi.it::6662d1fd-3b4e-4f11-9ac7-4dc721a37cba" providerId="AD" clId="Web-{4692E5E5-DE51-365B-AE99-9751D471430C}" dt="2020-06-28T16:04:02.096" v="63"/>
          <ac:spMkLst>
            <pc:docMk/>
            <pc:sldMk cId="3715576816" sldId="276"/>
            <ac:spMk id="127" creationId="{00000000-0000-0000-0000-000000000000}"/>
          </ac:spMkLst>
        </pc:spChg>
        <pc:picChg chg="mod">
          <ac:chgData name="Diego Piccinotti" userId="S::10690033@polimi.it::6662d1fd-3b4e-4f11-9ac7-4dc721a37cba" providerId="AD" clId="Web-{4692E5E5-DE51-365B-AE99-9751D471430C}" dt="2020-06-28T16:04:02.096" v="63"/>
          <ac:picMkLst>
            <pc:docMk/>
            <pc:sldMk cId="3715576816" sldId="276"/>
            <ac:picMk id="4" creationId="{A2D87F44-787B-471E-8284-2C5688E258D8}"/>
          </ac:picMkLst>
        </pc:picChg>
        <pc:picChg chg="mod">
          <ac:chgData name="Diego Piccinotti" userId="S::10690033@polimi.it::6662d1fd-3b4e-4f11-9ac7-4dc721a37cba" providerId="AD" clId="Web-{4692E5E5-DE51-365B-AE99-9751D471430C}" dt="2020-06-28T16:04:02.096" v="63"/>
          <ac:picMkLst>
            <pc:docMk/>
            <pc:sldMk cId="3715576816" sldId="276"/>
            <ac:picMk id="6" creationId="{04B61DA7-3FA8-41CB-9546-8AA3604D21FA}"/>
          </ac:picMkLst>
        </pc:picChg>
        <pc:picChg chg="mod">
          <ac:chgData name="Diego Piccinotti" userId="S::10690033@polimi.it::6662d1fd-3b4e-4f11-9ac7-4dc721a37cba" providerId="AD" clId="Web-{4692E5E5-DE51-365B-AE99-9751D471430C}" dt="2020-06-28T16:04:02.096" v="63"/>
          <ac:picMkLst>
            <pc:docMk/>
            <pc:sldMk cId="3715576816" sldId="276"/>
            <ac:picMk id="10" creationId="{96CCDEDE-0AE8-4920-84FB-7A41D8A0CD68}"/>
          </ac:picMkLst>
        </pc:picChg>
      </pc:sldChg>
      <pc:sldChg chg="addSp delSp modSp mod modClrScheme chgLayout">
        <pc:chgData name="Diego Piccinotti" userId="S::10690033@polimi.it::6662d1fd-3b4e-4f11-9ac7-4dc721a37cba" providerId="AD" clId="Web-{4692E5E5-DE51-365B-AE99-9751D471430C}" dt="2020-06-28T16:26:44.797" v="971" actId="20577"/>
        <pc:sldMkLst>
          <pc:docMk/>
          <pc:sldMk cId="1075824295" sldId="277"/>
        </pc:sldMkLst>
        <pc:spChg chg="mod ord">
          <ac:chgData name="Diego Piccinotti" userId="S::10690033@polimi.it::6662d1fd-3b4e-4f11-9ac7-4dc721a37cba" providerId="AD" clId="Web-{4692E5E5-DE51-365B-AE99-9751D471430C}" dt="2020-06-28T16:23:05.094" v="921" actId="20577"/>
          <ac:spMkLst>
            <pc:docMk/>
            <pc:sldMk cId="1075824295" sldId="277"/>
            <ac:spMk id="2" creationId="{53E2E69C-2B76-419E-9858-CCE9368B766E}"/>
          </ac:spMkLst>
        </pc:spChg>
        <pc:spChg chg="mod">
          <ac:chgData name="Diego Piccinotti" userId="S::10690033@polimi.it::6662d1fd-3b4e-4f11-9ac7-4dc721a37cba" providerId="AD" clId="Web-{4692E5E5-DE51-365B-AE99-9751D471430C}" dt="2020-06-28T16:26:44.797" v="971" actId="20577"/>
          <ac:spMkLst>
            <pc:docMk/>
            <pc:sldMk cId="1075824295" sldId="277"/>
            <ac:spMk id="3" creationId="{1909998B-067A-4838-AB56-DE4C2CD9A6EB}"/>
          </ac:spMkLst>
        </pc:spChg>
        <pc:spChg chg="add del mod ord">
          <ac:chgData name="Diego Piccinotti" userId="S::10690033@polimi.it::6662d1fd-3b4e-4f11-9ac7-4dc721a37cba" providerId="AD" clId="Web-{4692E5E5-DE51-365B-AE99-9751D471430C}" dt="2020-06-28T16:22:54.141" v="919"/>
          <ac:spMkLst>
            <pc:docMk/>
            <pc:sldMk cId="1075824295" sldId="277"/>
            <ac:spMk id="4" creationId="{F46B5586-EED5-4A2F-BD60-87326C36B132}"/>
          </ac:spMkLst>
        </pc:spChg>
      </pc:sldChg>
      <pc:sldChg chg="modSp">
        <pc:chgData name="Diego Piccinotti" userId="S::10690033@polimi.it::6662d1fd-3b4e-4f11-9ac7-4dc721a37cba" providerId="AD" clId="Web-{4692E5E5-DE51-365B-AE99-9751D471430C}" dt="2020-06-28T16:04:02.096" v="63"/>
        <pc:sldMkLst>
          <pc:docMk/>
          <pc:sldMk cId="1367350259" sldId="278"/>
        </pc:sldMkLst>
        <pc:spChg chg="mod">
          <ac:chgData name="Diego Piccinotti" userId="S::10690033@polimi.it::6662d1fd-3b4e-4f11-9ac7-4dc721a37cba" providerId="AD" clId="Web-{4692E5E5-DE51-365B-AE99-9751D471430C}" dt="2020-06-28T16:02:54.544" v="59"/>
          <ac:spMkLst>
            <pc:docMk/>
            <pc:sldMk cId="1367350259" sldId="278"/>
            <ac:spMk id="2" creationId="{6702FE29-4824-4523-8AAB-5C8B156BE218}"/>
          </ac:spMkLst>
        </pc:spChg>
        <pc:spChg chg="mod">
          <ac:chgData name="Diego Piccinotti" userId="S::10690033@polimi.it::6662d1fd-3b4e-4f11-9ac7-4dc721a37cba" providerId="AD" clId="Web-{4692E5E5-DE51-365B-AE99-9751D471430C}" dt="2020-06-28T16:04:02.096" v="63"/>
          <ac:spMkLst>
            <pc:docMk/>
            <pc:sldMk cId="1367350259" sldId="278"/>
            <ac:spMk id="3" creationId="{C526CB78-0397-4175-9E5B-E6EEB1F927E3}"/>
          </ac:spMkLst>
        </pc:spChg>
      </pc:sldChg>
      <pc:sldChg chg="addSp delSp modSp">
        <pc:chgData name="Diego Piccinotti" userId="S::10690033@polimi.it::6662d1fd-3b4e-4f11-9ac7-4dc721a37cba" providerId="AD" clId="Web-{4692E5E5-DE51-365B-AE99-9751D471430C}" dt="2020-06-28T16:21:42.995" v="912" actId="1076"/>
        <pc:sldMkLst>
          <pc:docMk/>
          <pc:sldMk cId="2532472253" sldId="279"/>
        </pc:sldMkLst>
        <pc:spChg chg="mod">
          <ac:chgData name="Diego Piccinotti" userId="S::10690033@polimi.it::6662d1fd-3b4e-4f11-9ac7-4dc721a37cba" providerId="AD" clId="Web-{4692E5E5-DE51-365B-AE99-9751D471430C}" dt="2020-06-28T16:20:30.819" v="893" actId="20577"/>
          <ac:spMkLst>
            <pc:docMk/>
            <pc:sldMk cId="2532472253" sldId="279"/>
            <ac:spMk id="2" creationId="{E43B37BB-A459-47E5-861B-39A9DAEF78B6}"/>
          </ac:spMkLst>
        </pc:spChg>
        <pc:graphicFrameChg chg="mod modGraphic">
          <ac:chgData name="Diego Piccinotti" userId="S::10690033@polimi.it::6662d1fd-3b4e-4f11-9ac7-4dc721a37cba" providerId="AD" clId="Web-{4692E5E5-DE51-365B-AE99-9751D471430C}" dt="2020-06-28T16:13:49.026" v="777"/>
          <ac:graphicFrameMkLst>
            <pc:docMk/>
            <pc:sldMk cId="2532472253" sldId="279"/>
            <ac:graphicFrameMk id="12" creationId="{09EC08B2-B886-4627-801D-8724B44936C3}"/>
          </ac:graphicFrameMkLst>
        </pc:graphicFrameChg>
        <pc:picChg chg="mod">
          <ac:chgData name="Diego Piccinotti" userId="S::10690033@polimi.it::6662d1fd-3b4e-4f11-9ac7-4dc721a37cba" providerId="AD" clId="Web-{4692E5E5-DE51-365B-AE99-9751D471430C}" dt="2020-06-28T16:14:07.528" v="781" actId="1076"/>
          <ac:picMkLst>
            <pc:docMk/>
            <pc:sldMk cId="2532472253" sldId="279"/>
            <ac:picMk id="18" creationId="{9A8286AE-3404-45D7-AD49-DEAAEAE140AB}"/>
          </ac:picMkLst>
        </pc:picChg>
        <pc:picChg chg="add del">
          <ac:chgData name="Diego Piccinotti" userId="S::10690033@polimi.it::6662d1fd-3b4e-4f11-9ac7-4dc721a37cba" providerId="AD" clId="Web-{4692E5E5-DE51-365B-AE99-9751D471430C}" dt="2020-06-28T16:14:02.637" v="779"/>
          <ac:picMkLst>
            <pc:docMk/>
            <pc:sldMk cId="2532472253" sldId="279"/>
            <ac:picMk id="22" creationId="{3C1790C9-739E-4EE8-82F5-FF20711FA6B3}"/>
          </ac:picMkLst>
        </pc:picChg>
        <pc:picChg chg="mod">
          <ac:chgData name="Diego Piccinotti" userId="S::10690033@polimi.it::6662d1fd-3b4e-4f11-9ac7-4dc721a37cba" providerId="AD" clId="Web-{4692E5E5-DE51-365B-AE99-9751D471430C}" dt="2020-06-28T16:21:42.902" v="904" actId="1076"/>
          <ac:picMkLst>
            <pc:docMk/>
            <pc:sldMk cId="2532472253" sldId="279"/>
            <ac:picMk id="23" creationId="{60BBB33C-7225-41F1-9E43-5D32BD47FDEB}"/>
          </ac:picMkLst>
        </pc:picChg>
        <pc:picChg chg="mod">
          <ac:chgData name="Diego Piccinotti" userId="S::10690033@polimi.it::6662d1fd-3b4e-4f11-9ac7-4dc721a37cba" providerId="AD" clId="Web-{4692E5E5-DE51-365B-AE99-9751D471430C}" dt="2020-06-28T16:21:42.902" v="905" actId="1076"/>
          <ac:picMkLst>
            <pc:docMk/>
            <pc:sldMk cId="2532472253" sldId="279"/>
            <ac:picMk id="24" creationId="{491056CA-C14A-4C90-AD6A-DDE05CE16C35}"/>
          </ac:picMkLst>
        </pc:picChg>
        <pc:picChg chg="mod">
          <ac:chgData name="Diego Piccinotti" userId="S::10690033@polimi.it::6662d1fd-3b4e-4f11-9ac7-4dc721a37cba" providerId="AD" clId="Web-{4692E5E5-DE51-365B-AE99-9751D471430C}" dt="2020-06-28T16:21:42.917" v="906" actId="1076"/>
          <ac:picMkLst>
            <pc:docMk/>
            <pc:sldMk cId="2532472253" sldId="279"/>
            <ac:picMk id="26" creationId="{5207EB05-B9DB-4A9D-B924-978B5B76122D}"/>
          </ac:picMkLst>
        </pc:picChg>
        <pc:picChg chg="mod">
          <ac:chgData name="Diego Piccinotti" userId="S::10690033@polimi.it::6662d1fd-3b4e-4f11-9ac7-4dc721a37cba" providerId="AD" clId="Web-{4692E5E5-DE51-365B-AE99-9751D471430C}" dt="2020-06-28T16:21:42.933" v="907" actId="1076"/>
          <ac:picMkLst>
            <pc:docMk/>
            <pc:sldMk cId="2532472253" sldId="279"/>
            <ac:picMk id="27" creationId="{F3A5B682-7E48-4412-8436-F9FECDF2493F}"/>
          </ac:picMkLst>
        </pc:picChg>
        <pc:picChg chg="mod">
          <ac:chgData name="Diego Piccinotti" userId="S::10690033@polimi.it::6662d1fd-3b4e-4f11-9ac7-4dc721a37cba" providerId="AD" clId="Web-{4692E5E5-DE51-365B-AE99-9751D471430C}" dt="2020-06-28T16:21:42.948" v="908" actId="1076"/>
          <ac:picMkLst>
            <pc:docMk/>
            <pc:sldMk cId="2532472253" sldId="279"/>
            <ac:picMk id="28" creationId="{DE41540B-A500-490F-A039-1565F344840F}"/>
          </ac:picMkLst>
        </pc:picChg>
        <pc:picChg chg="mod">
          <ac:chgData name="Diego Piccinotti" userId="S::10690033@polimi.it::6662d1fd-3b4e-4f11-9ac7-4dc721a37cba" providerId="AD" clId="Web-{4692E5E5-DE51-365B-AE99-9751D471430C}" dt="2020-06-28T16:21:42.964" v="909" actId="1076"/>
          <ac:picMkLst>
            <pc:docMk/>
            <pc:sldMk cId="2532472253" sldId="279"/>
            <ac:picMk id="29" creationId="{2B0986F4-1930-4AF5-8731-509B9AEDFC33}"/>
          </ac:picMkLst>
        </pc:picChg>
        <pc:picChg chg="mod">
          <ac:chgData name="Diego Piccinotti" userId="S::10690033@polimi.it::6662d1fd-3b4e-4f11-9ac7-4dc721a37cba" providerId="AD" clId="Web-{4692E5E5-DE51-365B-AE99-9751D471430C}" dt="2020-06-28T16:21:42.964" v="910" actId="1076"/>
          <ac:picMkLst>
            <pc:docMk/>
            <pc:sldMk cId="2532472253" sldId="279"/>
            <ac:picMk id="30" creationId="{8F10416E-1652-4945-817E-476959B4F037}"/>
          </ac:picMkLst>
        </pc:picChg>
        <pc:picChg chg="mod">
          <ac:chgData name="Diego Piccinotti" userId="S::10690033@polimi.it::6662d1fd-3b4e-4f11-9ac7-4dc721a37cba" providerId="AD" clId="Web-{4692E5E5-DE51-365B-AE99-9751D471430C}" dt="2020-06-28T16:21:42.980" v="911" actId="1076"/>
          <ac:picMkLst>
            <pc:docMk/>
            <pc:sldMk cId="2532472253" sldId="279"/>
            <ac:picMk id="31" creationId="{8775DC6F-0E55-48E7-BB29-0E9085314D67}"/>
          </ac:picMkLst>
        </pc:picChg>
        <pc:picChg chg="mod">
          <ac:chgData name="Diego Piccinotti" userId="S::10690033@polimi.it::6662d1fd-3b4e-4f11-9ac7-4dc721a37cba" providerId="AD" clId="Web-{4692E5E5-DE51-365B-AE99-9751D471430C}" dt="2020-06-28T16:21:42.995" v="912" actId="1076"/>
          <ac:picMkLst>
            <pc:docMk/>
            <pc:sldMk cId="2532472253" sldId="279"/>
            <ac:picMk id="32" creationId="{C8C2104C-6343-4160-9361-B7207FB9391F}"/>
          </ac:picMkLst>
        </pc:picChg>
      </pc:sldChg>
      <pc:sldChg chg="new">
        <pc:chgData name="Diego Piccinotti" userId="S::10690033@polimi.it::6662d1fd-3b4e-4f11-9ac7-4dc721a37cba" providerId="AD" clId="Web-{4692E5E5-DE51-365B-AE99-9751D471430C}" dt="2020-06-28T16:18:17.107" v="860"/>
        <pc:sldMkLst>
          <pc:docMk/>
          <pc:sldMk cId="3037908055" sldId="280"/>
        </pc:sldMkLst>
      </pc:sldChg>
      <pc:sldMasterChg chg="modSp modSldLayout">
        <pc:chgData name="Diego Piccinotti" userId="S::10690033@polimi.it::6662d1fd-3b4e-4f11-9ac7-4dc721a37cba" providerId="AD" clId="Web-{4692E5E5-DE51-365B-AE99-9751D471430C}" dt="2020-06-28T16:04:02.096" v="63"/>
        <pc:sldMasterMkLst>
          <pc:docMk/>
          <pc:sldMasterMk cId="0" sldId="2147483662"/>
        </pc:sldMasterMkLst>
        <pc:spChg chg="mod">
          <ac:chgData name="Diego Piccinotti" userId="S::10690033@polimi.it::6662d1fd-3b4e-4f11-9ac7-4dc721a37cba" providerId="AD" clId="Web-{4692E5E5-DE51-365B-AE99-9751D471430C}" dt="2020-06-28T16:04:02.096" v="63"/>
          <ac:spMkLst>
            <pc:docMk/>
            <pc:sldMasterMk cId="0" sldId="2147483662"/>
            <ac:spMk id="2"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ac:spMk id="3"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ac:spMk id="4" creationId="{00000000-0000-0000-0000-000000000000}"/>
          </ac:spMkLst>
        </pc:sp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49"/>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49"/>
              <ac:spMk id="11"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49"/>
              <ac:spMk id="12"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0"/>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0"/>
              <ac:spMk id="20"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0"/>
              <ac:spMk id="21"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0"/>
              <ac:spMk id="22"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1"/>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1"/>
              <ac:spMk id="30"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2"/>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2"/>
              <ac:spMk id="38"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2"/>
              <ac:spMk id="39"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2"/>
              <ac:spMk id="40"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5"/>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5"/>
              <ac:spMk id="65"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5"/>
              <ac:spMk id="67"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6"/>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6"/>
              <ac:spMk id="75"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7"/>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7"/>
              <ac:spMk id="83"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7"/>
              <ac:spMk id="84"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7"/>
              <ac:spMk id="85"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8"/>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8"/>
              <ac:spMk id="93" creationId="{00000000-0000-0000-0000-000000000000}"/>
            </ac:spMkLst>
          </pc:spChg>
          <pc:spChg chg="mod">
            <ac:chgData name="Diego Piccinotti" userId="S::10690033@polimi.it::6662d1fd-3b4e-4f11-9ac7-4dc721a37cba" providerId="AD" clId="Web-{4692E5E5-DE51-365B-AE99-9751D471430C}" dt="2020-06-28T16:04:02.096" v="63"/>
            <ac:spMkLst>
              <pc:docMk/>
              <pc:sldMasterMk cId="0" sldId="2147483662"/>
              <pc:sldLayoutMk cId="0" sldId="2147483658"/>
              <ac:spMk id="94"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0" sldId="2147483659"/>
          </pc:sldLayoutMkLst>
          <pc:spChg chg="mod">
            <ac:chgData name="Diego Piccinotti" userId="S::10690033@polimi.it::6662d1fd-3b4e-4f11-9ac7-4dc721a37cba" providerId="AD" clId="Web-{4692E5E5-DE51-365B-AE99-9751D471430C}" dt="2020-06-28T16:04:02.096" v="63"/>
            <ac:spMkLst>
              <pc:docMk/>
              <pc:sldMasterMk cId="0" sldId="2147483662"/>
              <pc:sldLayoutMk cId="0" sldId="2147483659"/>
              <ac:spMk id="102" creationId="{00000000-0000-0000-0000-000000000000}"/>
            </ac:spMkLst>
          </pc:spChg>
        </pc:sldLayoutChg>
        <pc:sldLayoutChg chg="modSp">
          <pc:chgData name="Diego Piccinotti" userId="S::10690033@polimi.it::6662d1fd-3b4e-4f11-9ac7-4dc721a37cba" providerId="AD" clId="Web-{4692E5E5-DE51-365B-AE99-9751D471430C}" dt="2020-06-28T16:04:02.096" v="63"/>
          <pc:sldLayoutMkLst>
            <pc:docMk/>
            <pc:sldMasterMk cId="0" sldId="2147483662"/>
            <pc:sldLayoutMk cId="533385723" sldId="2147483661"/>
          </pc:sldLayoutMkLst>
          <pc:spChg chg="mod">
            <ac:chgData name="Diego Piccinotti" userId="S::10690033@polimi.it::6662d1fd-3b4e-4f11-9ac7-4dc721a37cba" providerId="AD" clId="Web-{4692E5E5-DE51-365B-AE99-9751D471430C}" dt="2020-06-28T16:04:02.096" v="63"/>
            <ac:spMkLst>
              <pc:docMk/>
              <pc:sldMasterMk cId="0" sldId="2147483662"/>
              <pc:sldLayoutMk cId="533385723" sldId="2147483661"/>
              <ac:spMk id="57" creationId="{00000000-0000-0000-0000-000000000000}"/>
            </ac:spMkLst>
          </pc:spChg>
        </pc:sldLayoutChg>
      </pc:sldMasterChg>
    </pc:docChg>
  </pc:docChgLst>
  <pc:docChgLst>
    <pc:chgData name="Matteo Carretta" userId="6bc2fbad-6f5d-4271-94f5-04cf483b9ad9" providerId="ADAL" clId="{93D5D38F-13CD-4492-9DB3-66899ECA8600}"/>
    <pc:docChg chg="undo redo custSel mod addSld delSld modSld">
      <pc:chgData name="Matteo Carretta" userId="6bc2fbad-6f5d-4271-94f5-04cf483b9ad9" providerId="ADAL" clId="{93D5D38F-13CD-4492-9DB3-66899ECA8600}" dt="2020-07-19T09:21:15.045" v="7890"/>
      <pc:docMkLst>
        <pc:docMk/>
      </pc:docMkLst>
      <pc:sldChg chg="modSp mod modTransition">
        <pc:chgData name="Matteo Carretta" userId="6bc2fbad-6f5d-4271-94f5-04cf483b9ad9" providerId="ADAL" clId="{93D5D38F-13CD-4492-9DB3-66899ECA8600}" dt="2020-06-28T16:04:00.220" v="319"/>
        <pc:sldMkLst>
          <pc:docMk/>
          <pc:sldMk cId="0" sldId="256"/>
        </pc:sldMkLst>
        <pc:spChg chg="mod">
          <ac:chgData name="Matteo Carretta" userId="6bc2fbad-6f5d-4271-94f5-04cf483b9ad9" providerId="ADAL" clId="{93D5D38F-13CD-4492-9DB3-66899ECA8600}" dt="2020-06-28T16:04:00.220" v="319"/>
          <ac:spMkLst>
            <pc:docMk/>
            <pc:sldMk cId="0" sldId="256"/>
            <ac:spMk id="119" creationId="{00000000-0000-0000-0000-000000000000}"/>
          </ac:spMkLst>
        </pc:spChg>
        <pc:spChg chg="mod">
          <ac:chgData name="Matteo Carretta" userId="6bc2fbad-6f5d-4271-94f5-04cf483b9ad9" providerId="ADAL" clId="{93D5D38F-13CD-4492-9DB3-66899ECA8600}" dt="2020-06-28T16:04:00.220" v="319"/>
          <ac:spMkLst>
            <pc:docMk/>
            <pc:sldMk cId="0" sldId="256"/>
            <ac:spMk id="120" creationId="{00000000-0000-0000-0000-000000000000}"/>
          </ac:spMkLst>
        </pc:spChg>
      </pc:sldChg>
      <pc:sldChg chg="modSp">
        <pc:chgData name="Matteo Carretta" userId="6bc2fbad-6f5d-4271-94f5-04cf483b9ad9" providerId="ADAL" clId="{93D5D38F-13CD-4492-9DB3-66899ECA8600}" dt="2020-06-28T16:04:00.220" v="319"/>
        <pc:sldMkLst>
          <pc:docMk/>
          <pc:sldMk cId="0" sldId="257"/>
        </pc:sldMkLst>
        <pc:spChg chg="mod">
          <ac:chgData name="Matteo Carretta" userId="6bc2fbad-6f5d-4271-94f5-04cf483b9ad9" providerId="ADAL" clId="{93D5D38F-13CD-4492-9DB3-66899ECA8600}" dt="2020-06-28T16:04:00.220" v="319"/>
          <ac:spMkLst>
            <pc:docMk/>
            <pc:sldMk cId="0" sldId="257"/>
            <ac:spMk id="125" creationId="{00000000-0000-0000-0000-000000000000}"/>
          </ac:spMkLst>
        </pc:spChg>
      </pc:sldChg>
      <pc:sldChg chg="modSp mod modTransition">
        <pc:chgData name="Matteo Carretta" userId="6bc2fbad-6f5d-4271-94f5-04cf483b9ad9" providerId="ADAL" clId="{93D5D38F-13CD-4492-9DB3-66899ECA8600}" dt="2020-06-28T16:04:00.220" v="319"/>
        <pc:sldMkLst>
          <pc:docMk/>
          <pc:sldMk cId="0" sldId="265"/>
        </pc:sldMkLst>
        <pc:spChg chg="mod">
          <ac:chgData name="Matteo Carretta" userId="6bc2fbad-6f5d-4271-94f5-04cf483b9ad9" providerId="ADAL" clId="{93D5D38F-13CD-4492-9DB3-66899ECA8600}" dt="2020-06-28T16:04:00.220" v="319"/>
          <ac:spMkLst>
            <pc:docMk/>
            <pc:sldMk cId="0" sldId="265"/>
            <ac:spMk id="238" creationId="{00000000-0000-0000-0000-000000000000}"/>
          </ac:spMkLst>
        </pc:spChg>
        <pc:spChg chg="mod">
          <ac:chgData name="Matteo Carretta" userId="6bc2fbad-6f5d-4271-94f5-04cf483b9ad9" providerId="ADAL" clId="{93D5D38F-13CD-4492-9DB3-66899ECA8600}" dt="2020-06-28T16:04:00.220" v="319"/>
          <ac:spMkLst>
            <pc:docMk/>
            <pc:sldMk cId="0" sldId="265"/>
            <ac:spMk id="239" creationId="{00000000-0000-0000-0000-000000000000}"/>
          </ac:spMkLst>
        </pc:spChg>
      </pc:sldChg>
      <pc:sldChg chg="addSp delSp modSp mod modClrScheme chgLayout">
        <pc:chgData name="Matteo Carretta" userId="6bc2fbad-6f5d-4271-94f5-04cf483b9ad9" providerId="ADAL" clId="{93D5D38F-13CD-4492-9DB3-66899ECA8600}" dt="2020-07-16T14:07:09.117" v="3738" actId="20577"/>
        <pc:sldMkLst>
          <pc:docMk/>
          <pc:sldMk cId="2103028285" sldId="267"/>
        </pc:sldMkLst>
        <pc:spChg chg="add mod">
          <ac:chgData name="Matteo Carretta" userId="6bc2fbad-6f5d-4271-94f5-04cf483b9ad9" providerId="ADAL" clId="{93D5D38F-13CD-4492-9DB3-66899ECA8600}" dt="2020-07-16T14:07:09.117" v="3738" actId="20577"/>
          <ac:spMkLst>
            <pc:docMk/>
            <pc:sldMk cId="2103028285" sldId="267"/>
            <ac:spMk id="5" creationId="{F6EB2A27-BD3A-436A-B082-7D5832064EB3}"/>
          </ac:spMkLst>
        </pc:spChg>
        <pc:spChg chg="mod">
          <ac:chgData name="Matteo Carretta" userId="6bc2fbad-6f5d-4271-94f5-04cf483b9ad9" providerId="ADAL" clId="{93D5D38F-13CD-4492-9DB3-66899ECA8600}" dt="2020-06-28T16:22:45.486" v="1017" actId="20577"/>
          <ac:spMkLst>
            <pc:docMk/>
            <pc:sldMk cId="2103028285" sldId="267"/>
            <ac:spMk id="127" creationId="{00000000-0000-0000-0000-000000000000}"/>
          </ac:spMkLst>
        </pc:spChg>
        <pc:spChg chg="add del mod">
          <ac:chgData name="Matteo Carretta" userId="6bc2fbad-6f5d-4271-94f5-04cf483b9ad9" providerId="ADAL" clId="{93D5D38F-13CD-4492-9DB3-66899ECA8600}" dt="2020-06-28T15:24:44.911" v="16" actId="26606"/>
          <ac:spMkLst>
            <pc:docMk/>
            <pc:sldMk cId="2103028285" sldId="267"/>
            <ac:spMk id="132" creationId="{04615A63-65D6-4C4C-A458-E9653A2A721E}"/>
          </ac:spMkLst>
        </pc:spChg>
        <pc:spChg chg="add del mod">
          <ac:chgData name="Matteo Carretta" userId="6bc2fbad-6f5d-4271-94f5-04cf483b9ad9" providerId="ADAL" clId="{93D5D38F-13CD-4492-9DB3-66899ECA8600}" dt="2020-06-28T15:24:44.911" v="16" actId="26606"/>
          <ac:spMkLst>
            <pc:docMk/>
            <pc:sldMk cId="2103028285" sldId="267"/>
            <ac:spMk id="134" creationId="{4290B96C-83E4-4DB1-AE5E-540A33D9E001}"/>
          </ac:spMkLst>
        </pc:spChg>
      </pc:sldChg>
      <pc:sldChg chg="modSp mod">
        <pc:chgData name="Matteo Carretta" userId="6bc2fbad-6f5d-4271-94f5-04cf483b9ad9" providerId="ADAL" clId="{93D5D38F-13CD-4492-9DB3-66899ECA8600}" dt="2020-06-28T15:24:23.311" v="12"/>
        <pc:sldMkLst>
          <pc:docMk/>
          <pc:sldMk cId="1570644639" sldId="268"/>
        </pc:sldMkLst>
        <pc:spChg chg="mod">
          <ac:chgData name="Matteo Carretta" userId="6bc2fbad-6f5d-4271-94f5-04cf483b9ad9" providerId="ADAL" clId="{93D5D38F-13CD-4492-9DB3-66899ECA8600}" dt="2020-06-28T15:24:23.311" v="12"/>
          <ac:spMkLst>
            <pc:docMk/>
            <pc:sldMk cId="1570644639" sldId="268"/>
            <ac:spMk id="127" creationId="{00000000-0000-0000-0000-000000000000}"/>
          </ac:spMkLst>
        </pc:spChg>
      </pc:sldChg>
      <pc:sldChg chg="modSp mod">
        <pc:chgData name="Matteo Carretta" userId="6bc2fbad-6f5d-4271-94f5-04cf483b9ad9" providerId="ADAL" clId="{93D5D38F-13CD-4492-9DB3-66899ECA8600}" dt="2020-06-28T15:58:53.796" v="146" actId="20577"/>
        <pc:sldMkLst>
          <pc:docMk/>
          <pc:sldMk cId="1929883631" sldId="274"/>
        </pc:sldMkLst>
        <pc:spChg chg="mod">
          <ac:chgData name="Matteo Carretta" userId="6bc2fbad-6f5d-4271-94f5-04cf483b9ad9" providerId="ADAL" clId="{93D5D38F-13CD-4492-9DB3-66899ECA8600}" dt="2020-06-28T15:58:53.796" v="146" actId="20577"/>
          <ac:spMkLst>
            <pc:docMk/>
            <pc:sldMk cId="1929883631" sldId="274"/>
            <ac:spMk id="3" creationId="{FD4F058B-812C-4C28-8DA7-2861D4C7C8F3}"/>
          </ac:spMkLst>
        </pc:spChg>
      </pc:sldChg>
      <pc:sldChg chg="modSp">
        <pc:chgData name="Matteo Carretta" userId="6bc2fbad-6f5d-4271-94f5-04cf483b9ad9" providerId="ADAL" clId="{93D5D38F-13CD-4492-9DB3-66899ECA8600}" dt="2020-06-28T16:04:00.220" v="319"/>
        <pc:sldMkLst>
          <pc:docMk/>
          <pc:sldMk cId="1075824295" sldId="277"/>
        </pc:sldMkLst>
        <pc:spChg chg="mod">
          <ac:chgData name="Matteo Carretta" userId="6bc2fbad-6f5d-4271-94f5-04cf483b9ad9" providerId="ADAL" clId="{93D5D38F-13CD-4492-9DB3-66899ECA8600}" dt="2020-06-28T16:04:00.220" v="319"/>
          <ac:spMkLst>
            <pc:docMk/>
            <pc:sldMk cId="1075824295" sldId="277"/>
            <ac:spMk id="2" creationId="{53E2E69C-2B76-419E-9858-CCE9368B766E}"/>
          </ac:spMkLst>
        </pc:spChg>
      </pc:sldChg>
      <pc:sldChg chg="modSp">
        <pc:chgData name="Matteo Carretta" userId="6bc2fbad-6f5d-4271-94f5-04cf483b9ad9" providerId="ADAL" clId="{93D5D38F-13CD-4492-9DB3-66899ECA8600}" dt="2020-06-28T16:04:00.220" v="319"/>
        <pc:sldMkLst>
          <pc:docMk/>
          <pc:sldMk cId="1367350259" sldId="278"/>
        </pc:sldMkLst>
        <pc:spChg chg="mod">
          <ac:chgData name="Matteo Carretta" userId="6bc2fbad-6f5d-4271-94f5-04cf483b9ad9" providerId="ADAL" clId="{93D5D38F-13CD-4492-9DB3-66899ECA8600}" dt="2020-06-28T16:04:00.220" v="319"/>
          <ac:spMkLst>
            <pc:docMk/>
            <pc:sldMk cId="1367350259" sldId="278"/>
            <ac:spMk id="2" creationId="{6702FE29-4824-4523-8AAB-5C8B156BE218}"/>
          </ac:spMkLst>
        </pc:spChg>
      </pc:sldChg>
      <pc:sldChg chg="modSp add mod">
        <pc:chgData name="Matteo Carretta" userId="6bc2fbad-6f5d-4271-94f5-04cf483b9ad9" providerId="ADAL" clId="{93D5D38F-13CD-4492-9DB3-66899ECA8600}" dt="2020-07-16T15:48:13.477" v="5918" actId="1076"/>
        <pc:sldMkLst>
          <pc:docMk/>
          <pc:sldMk cId="1174582891" sldId="312"/>
        </pc:sldMkLst>
        <pc:spChg chg="mod">
          <ac:chgData name="Matteo Carretta" userId="6bc2fbad-6f5d-4271-94f5-04cf483b9ad9" providerId="ADAL" clId="{93D5D38F-13CD-4492-9DB3-66899ECA8600}" dt="2020-07-16T15:48:13.477" v="5918" actId="1076"/>
          <ac:spMkLst>
            <pc:docMk/>
            <pc:sldMk cId="1174582891" sldId="312"/>
            <ac:spMk id="5" creationId="{F6EB2A27-BD3A-436A-B082-7D5832064EB3}"/>
          </ac:spMkLst>
        </pc:spChg>
        <pc:spChg chg="mod">
          <ac:chgData name="Matteo Carretta" userId="6bc2fbad-6f5d-4271-94f5-04cf483b9ad9" providerId="ADAL" clId="{93D5D38F-13CD-4492-9DB3-66899ECA8600}" dt="2020-07-16T13:44:59.042" v="2965" actId="20577"/>
          <ac:spMkLst>
            <pc:docMk/>
            <pc:sldMk cId="1174582891" sldId="312"/>
            <ac:spMk id="127" creationId="{00000000-0000-0000-0000-000000000000}"/>
          </ac:spMkLst>
        </pc:spChg>
      </pc:sldChg>
      <pc:sldChg chg="new del">
        <pc:chgData name="Matteo Carretta" userId="6bc2fbad-6f5d-4271-94f5-04cf483b9ad9" providerId="ADAL" clId="{93D5D38F-13CD-4492-9DB3-66899ECA8600}" dt="2020-07-16T13:30:17.290" v="2526" actId="47"/>
        <pc:sldMkLst>
          <pc:docMk/>
          <pc:sldMk cId="3576955306" sldId="312"/>
        </pc:sldMkLst>
      </pc:sldChg>
      <pc:sldChg chg="addSp delSp modSp add del mod modAnim">
        <pc:chgData name="Matteo Carretta" userId="6bc2fbad-6f5d-4271-94f5-04cf483b9ad9" providerId="ADAL" clId="{93D5D38F-13CD-4492-9DB3-66899ECA8600}" dt="2020-07-16T16:40:33.912" v="7229" actId="47"/>
        <pc:sldMkLst>
          <pc:docMk/>
          <pc:sldMk cId="3065769580" sldId="313"/>
        </pc:sldMkLst>
        <pc:spChg chg="mod">
          <ac:chgData name="Matteo Carretta" userId="6bc2fbad-6f5d-4271-94f5-04cf483b9ad9" providerId="ADAL" clId="{93D5D38F-13CD-4492-9DB3-66899ECA8600}" dt="2020-07-16T15:58:41.484" v="6470" actId="20577"/>
          <ac:spMkLst>
            <pc:docMk/>
            <pc:sldMk cId="3065769580" sldId="313"/>
            <ac:spMk id="5" creationId="{F6EB2A27-BD3A-436A-B082-7D5832064EB3}"/>
          </ac:spMkLst>
        </pc:spChg>
        <pc:spChg chg="mod">
          <ac:chgData name="Matteo Carretta" userId="6bc2fbad-6f5d-4271-94f5-04cf483b9ad9" providerId="ADAL" clId="{93D5D38F-13CD-4492-9DB3-66899ECA8600}" dt="2020-07-16T14:58:15.829" v="4841" actId="20577"/>
          <ac:spMkLst>
            <pc:docMk/>
            <pc:sldMk cId="3065769580" sldId="313"/>
            <ac:spMk id="127" creationId="{00000000-0000-0000-0000-000000000000}"/>
          </ac:spMkLst>
        </pc:spChg>
        <pc:cxnChg chg="add del mod">
          <ac:chgData name="Matteo Carretta" userId="6bc2fbad-6f5d-4271-94f5-04cf483b9ad9" providerId="ADAL" clId="{93D5D38F-13CD-4492-9DB3-66899ECA8600}" dt="2020-07-16T15:55:38.645" v="6330" actId="478"/>
          <ac:cxnSpMkLst>
            <pc:docMk/>
            <pc:sldMk cId="3065769580" sldId="313"/>
            <ac:cxnSpMk id="3" creationId="{D15777FC-5AA1-4DC5-8DFE-4401EFACEE62}"/>
          </ac:cxnSpMkLst>
        </pc:cxnChg>
      </pc:sldChg>
      <pc:sldChg chg="modSp add del mod modAnim">
        <pc:chgData name="Matteo Carretta" userId="6bc2fbad-6f5d-4271-94f5-04cf483b9ad9" providerId="ADAL" clId="{93D5D38F-13CD-4492-9DB3-66899ECA8600}" dt="2020-07-16T16:40:33.912" v="7229" actId="47"/>
        <pc:sldMkLst>
          <pc:docMk/>
          <pc:sldMk cId="1389344610" sldId="314"/>
        </pc:sldMkLst>
        <pc:spChg chg="mod">
          <ac:chgData name="Matteo Carretta" userId="6bc2fbad-6f5d-4271-94f5-04cf483b9ad9" providerId="ADAL" clId="{93D5D38F-13CD-4492-9DB3-66899ECA8600}" dt="2020-07-16T16:15:40.958" v="7073" actId="1076"/>
          <ac:spMkLst>
            <pc:docMk/>
            <pc:sldMk cId="1389344610" sldId="314"/>
            <ac:spMk id="5" creationId="{F6EB2A27-BD3A-436A-B082-7D5832064EB3}"/>
          </ac:spMkLst>
        </pc:spChg>
      </pc:sldChg>
      <pc:sldChg chg="add del">
        <pc:chgData name="Matteo Carretta" userId="6bc2fbad-6f5d-4271-94f5-04cf483b9ad9" providerId="ADAL" clId="{93D5D38F-13CD-4492-9DB3-66899ECA8600}" dt="2020-07-16T16:01:38.729" v="6522" actId="47"/>
        <pc:sldMkLst>
          <pc:docMk/>
          <pc:sldMk cId="2998006257" sldId="315"/>
        </pc:sldMkLst>
      </pc:sldChg>
      <pc:sldChg chg="addSp delSp modSp add del mod modClrScheme chgLayout">
        <pc:chgData name="Matteo Carretta" userId="6bc2fbad-6f5d-4271-94f5-04cf483b9ad9" providerId="ADAL" clId="{93D5D38F-13CD-4492-9DB3-66899ECA8600}" dt="2020-07-16T16:25:10.723" v="7140" actId="47"/>
        <pc:sldMkLst>
          <pc:docMk/>
          <pc:sldMk cId="4131704456" sldId="316"/>
        </pc:sldMkLst>
        <pc:spChg chg="add del mod ord">
          <ac:chgData name="Matteo Carretta" userId="6bc2fbad-6f5d-4271-94f5-04cf483b9ad9" providerId="ADAL" clId="{93D5D38F-13CD-4492-9DB3-66899ECA8600}" dt="2020-07-16T16:23:03.686" v="7123" actId="700"/>
          <ac:spMkLst>
            <pc:docMk/>
            <pc:sldMk cId="4131704456" sldId="316"/>
            <ac:spMk id="2" creationId="{FB7DB3A9-3470-4307-8A22-5E676912D901}"/>
          </ac:spMkLst>
        </pc:spChg>
        <pc:spChg chg="add del mod ord">
          <ac:chgData name="Matteo Carretta" userId="6bc2fbad-6f5d-4271-94f5-04cf483b9ad9" providerId="ADAL" clId="{93D5D38F-13CD-4492-9DB3-66899ECA8600}" dt="2020-07-16T16:23:03.686" v="7123" actId="700"/>
          <ac:spMkLst>
            <pc:docMk/>
            <pc:sldMk cId="4131704456" sldId="316"/>
            <ac:spMk id="3" creationId="{0301828C-5D61-4C66-B457-88F1D18A08C7}"/>
          </ac:spMkLst>
        </pc:spChg>
        <pc:spChg chg="add del mod ord">
          <ac:chgData name="Matteo Carretta" userId="6bc2fbad-6f5d-4271-94f5-04cf483b9ad9" providerId="ADAL" clId="{93D5D38F-13CD-4492-9DB3-66899ECA8600}" dt="2020-07-16T16:23:03.686" v="7123" actId="700"/>
          <ac:spMkLst>
            <pc:docMk/>
            <pc:sldMk cId="4131704456" sldId="316"/>
            <ac:spMk id="4" creationId="{5B965CFA-40AE-413A-9455-65FD538DB09D}"/>
          </ac:spMkLst>
        </pc:spChg>
        <pc:spChg chg="mod">
          <ac:chgData name="Matteo Carretta" userId="6bc2fbad-6f5d-4271-94f5-04cf483b9ad9" providerId="ADAL" clId="{93D5D38F-13CD-4492-9DB3-66899ECA8600}" dt="2020-07-16T16:19:09.288" v="7099" actId="20577"/>
          <ac:spMkLst>
            <pc:docMk/>
            <pc:sldMk cId="4131704456" sldId="316"/>
            <ac:spMk id="5" creationId="{F6EB2A27-BD3A-436A-B082-7D5832064EB3}"/>
          </ac:spMkLst>
        </pc:spChg>
        <pc:spChg chg="mod ord">
          <ac:chgData name="Matteo Carretta" userId="6bc2fbad-6f5d-4271-94f5-04cf483b9ad9" providerId="ADAL" clId="{93D5D38F-13CD-4492-9DB3-66899ECA8600}" dt="2020-07-16T16:25:00.115" v="7138" actId="20577"/>
          <ac:spMkLst>
            <pc:docMk/>
            <pc:sldMk cId="4131704456" sldId="316"/>
            <ac:spMk id="127" creationId="{00000000-0000-0000-0000-000000000000}"/>
          </ac:spMkLst>
        </pc:spChg>
      </pc:sldChg>
      <pc:sldChg chg="modSp add del modAnim">
        <pc:chgData name="Matteo Carretta" userId="6bc2fbad-6f5d-4271-94f5-04cf483b9ad9" providerId="ADAL" clId="{93D5D38F-13CD-4492-9DB3-66899ECA8600}" dt="2020-07-19T09:21:15.045" v="7890"/>
        <pc:sldMkLst>
          <pc:docMk/>
          <pc:sldMk cId="2118547608" sldId="317"/>
        </pc:sldMkLst>
        <pc:spChg chg="mod">
          <ac:chgData name="Matteo Carretta" userId="6bc2fbad-6f5d-4271-94f5-04cf483b9ad9" providerId="ADAL" clId="{93D5D38F-13CD-4492-9DB3-66899ECA8600}" dt="2020-07-16T16:44:38.715" v="7504" actId="20577"/>
          <ac:spMkLst>
            <pc:docMk/>
            <pc:sldMk cId="2118547608" sldId="317"/>
            <ac:spMk id="5" creationId="{F6EB2A27-BD3A-436A-B082-7D5832064EB3}"/>
          </ac:spMkLst>
        </pc:spChg>
      </pc:sldChg>
      <pc:sldChg chg="addSp delSp modSp add mod">
        <pc:chgData name="Matteo Carretta" userId="6bc2fbad-6f5d-4271-94f5-04cf483b9ad9" providerId="ADAL" clId="{93D5D38F-13CD-4492-9DB3-66899ECA8600}" dt="2020-07-16T16:55:58.162" v="7888" actId="123"/>
        <pc:sldMkLst>
          <pc:docMk/>
          <pc:sldMk cId="2269091619" sldId="319"/>
        </pc:sldMkLst>
        <pc:spChg chg="del mod">
          <ac:chgData name="Matteo Carretta" userId="6bc2fbad-6f5d-4271-94f5-04cf483b9ad9" providerId="ADAL" clId="{93D5D38F-13CD-4492-9DB3-66899ECA8600}" dt="2020-07-16T16:24:54.099" v="7135" actId="478"/>
          <ac:spMkLst>
            <pc:docMk/>
            <pc:sldMk cId="2269091619" sldId="319"/>
            <ac:spMk id="4" creationId="{BC5D32FD-4BEC-4162-8779-41AF590C4535}"/>
          </ac:spMkLst>
        </pc:spChg>
        <pc:spChg chg="add del mod">
          <ac:chgData name="Matteo Carretta" userId="6bc2fbad-6f5d-4271-94f5-04cf483b9ad9" providerId="ADAL" clId="{93D5D38F-13CD-4492-9DB3-66899ECA8600}" dt="2020-07-16T16:24:55.967" v="7136" actId="478"/>
          <ac:spMkLst>
            <pc:docMk/>
            <pc:sldMk cId="2269091619" sldId="319"/>
            <ac:spMk id="5" creationId="{CA27831B-EBF7-4CF7-8D90-8AD7CB093CBB}"/>
          </ac:spMkLst>
        </pc:spChg>
        <pc:spChg chg="mod">
          <ac:chgData name="Matteo Carretta" userId="6bc2fbad-6f5d-4271-94f5-04cf483b9ad9" providerId="ADAL" clId="{93D5D38F-13CD-4492-9DB3-66899ECA8600}" dt="2020-07-16T16:40:21.718" v="7226" actId="20577"/>
          <ac:spMkLst>
            <pc:docMk/>
            <pc:sldMk cId="2269091619" sldId="319"/>
            <ac:spMk id="8" creationId="{02201BED-0F05-450B-BFC3-111A72221B7B}"/>
          </ac:spMkLst>
        </pc:spChg>
        <pc:spChg chg="mod">
          <ac:chgData name="Matteo Carretta" userId="6bc2fbad-6f5d-4271-94f5-04cf483b9ad9" providerId="ADAL" clId="{93D5D38F-13CD-4492-9DB3-66899ECA8600}" dt="2020-07-16T16:40:22.677" v="7227" actId="1076"/>
          <ac:spMkLst>
            <pc:docMk/>
            <pc:sldMk cId="2269091619" sldId="319"/>
            <ac:spMk id="10" creationId="{D01CE09F-325B-42F2-86F2-E37A3B80BCB0}"/>
          </ac:spMkLst>
        </pc:spChg>
        <pc:spChg chg="del mod">
          <ac:chgData name="Matteo Carretta" userId="6bc2fbad-6f5d-4271-94f5-04cf483b9ad9" providerId="ADAL" clId="{93D5D38F-13CD-4492-9DB3-66899ECA8600}" dt="2020-07-16T16:25:25.949" v="7146"/>
          <ac:spMkLst>
            <pc:docMk/>
            <pc:sldMk cId="2269091619" sldId="319"/>
            <ac:spMk id="11" creationId="{EBCEF332-C832-46D5-BC00-E88C65B9B215}"/>
          </ac:spMkLst>
        </pc:spChg>
        <pc:spChg chg="mod">
          <ac:chgData name="Matteo Carretta" userId="6bc2fbad-6f5d-4271-94f5-04cf483b9ad9" providerId="ADAL" clId="{93D5D38F-13CD-4492-9DB3-66899ECA8600}" dt="2020-07-16T16:55:58.162" v="7888" actId="123"/>
          <ac:spMkLst>
            <pc:docMk/>
            <pc:sldMk cId="2269091619" sldId="319"/>
            <ac:spMk id="12" creationId="{E9686B77-ABA8-44A3-88F4-C16D971F815C}"/>
          </ac:spMkLst>
        </pc:spChg>
        <pc:spChg chg="mod">
          <ac:chgData name="Matteo Carretta" userId="6bc2fbad-6f5d-4271-94f5-04cf483b9ad9" providerId="ADAL" clId="{93D5D38F-13CD-4492-9DB3-66899ECA8600}" dt="2020-07-16T16:49:43.900" v="7506"/>
          <ac:spMkLst>
            <pc:docMk/>
            <pc:sldMk cId="2269091619" sldId="319"/>
            <ac:spMk id="13" creationId="{F86728CE-FC13-423D-8901-881C6CC37FD0}"/>
          </ac:spMkLst>
        </pc:spChg>
        <pc:spChg chg="del mod">
          <ac:chgData name="Matteo Carretta" userId="6bc2fbad-6f5d-4271-94f5-04cf483b9ad9" providerId="ADAL" clId="{93D5D38F-13CD-4492-9DB3-66899ECA8600}" dt="2020-07-16T16:25:25.950" v="7148"/>
          <ac:spMkLst>
            <pc:docMk/>
            <pc:sldMk cId="2269091619" sldId="319"/>
            <ac:spMk id="14" creationId="{862C46CC-B935-4F6E-AEF0-62F525F136A9}"/>
          </ac:spMkLst>
        </pc:spChg>
        <pc:spChg chg="add mod">
          <ac:chgData name="Matteo Carretta" userId="6bc2fbad-6f5d-4271-94f5-04cf483b9ad9" providerId="ADAL" clId="{93D5D38F-13CD-4492-9DB3-66899ECA8600}" dt="2020-07-16T16:30:17.956" v="7208" actId="1076"/>
          <ac:spMkLst>
            <pc:docMk/>
            <pc:sldMk cId="2269091619" sldId="319"/>
            <ac:spMk id="15" creationId="{9EE9586F-1820-4A0F-BD49-DF54A6445D53}"/>
          </ac:spMkLst>
        </pc:spChg>
        <pc:spChg chg="mod">
          <ac:chgData name="Matteo Carretta" userId="6bc2fbad-6f5d-4271-94f5-04cf483b9ad9" providerId="ADAL" clId="{93D5D38F-13CD-4492-9DB3-66899ECA8600}" dt="2020-07-16T16:49:14.190" v="7505"/>
          <ac:spMkLst>
            <pc:docMk/>
            <pc:sldMk cId="2269091619" sldId="319"/>
            <ac:spMk id="17" creationId="{F6C6E819-6742-46CB-85D4-624E6A952FBE}"/>
          </ac:spMkLst>
        </pc:spChg>
        <pc:picChg chg="del">
          <ac:chgData name="Matteo Carretta" userId="6bc2fbad-6f5d-4271-94f5-04cf483b9ad9" providerId="ADAL" clId="{93D5D38F-13CD-4492-9DB3-66899ECA8600}" dt="2020-07-16T16:26:00.539" v="7152" actId="478"/>
          <ac:picMkLst>
            <pc:docMk/>
            <pc:sldMk cId="2269091619" sldId="319"/>
            <ac:picMk id="3" creationId="{5477BD66-DC1C-45AB-AE69-4E4F8BD4E62C}"/>
          </ac:picMkLst>
        </pc:picChg>
        <pc:picChg chg="del mod">
          <ac:chgData name="Matteo Carretta" userId="6bc2fbad-6f5d-4271-94f5-04cf483b9ad9" providerId="ADAL" clId="{93D5D38F-13CD-4492-9DB3-66899ECA8600}" dt="2020-07-16T16:25:21.934" v="7142" actId="478"/>
          <ac:picMkLst>
            <pc:docMk/>
            <pc:sldMk cId="2269091619" sldId="319"/>
            <ac:picMk id="7" creationId="{AB7C3F51-6CFD-4A6F-9CC6-7154D44CC2A5}"/>
          </ac:picMkLst>
        </pc:picChg>
        <pc:picChg chg="add mod">
          <ac:chgData name="Matteo Carretta" userId="6bc2fbad-6f5d-4271-94f5-04cf483b9ad9" providerId="ADAL" clId="{93D5D38F-13CD-4492-9DB3-66899ECA8600}" dt="2020-07-16T16:40:22.677" v="7227" actId="1076"/>
          <ac:picMkLst>
            <pc:docMk/>
            <pc:sldMk cId="2269091619" sldId="319"/>
            <ac:picMk id="9" creationId="{0B7882E9-CD03-4737-8E6B-F0F0CEB7DCB0}"/>
          </ac:picMkLst>
        </pc:picChg>
        <pc:picChg chg="del mod">
          <ac:chgData name="Matteo Carretta" userId="6bc2fbad-6f5d-4271-94f5-04cf483b9ad9" providerId="ADAL" clId="{93D5D38F-13CD-4492-9DB3-66899ECA8600}" dt="2020-07-16T16:25:59.449" v="7151" actId="478"/>
          <ac:picMkLst>
            <pc:docMk/>
            <pc:sldMk cId="2269091619" sldId="319"/>
            <ac:picMk id="16" creationId="{8B32A384-D71D-4C17-9474-B52F09063C74}"/>
          </ac:picMkLst>
        </pc:picChg>
        <pc:picChg chg="add mod">
          <ac:chgData name="Matteo Carretta" userId="6bc2fbad-6f5d-4271-94f5-04cf483b9ad9" providerId="ADAL" clId="{93D5D38F-13CD-4492-9DB3-66899ECA8600}" dt="2020-07-16T16:40:21.118" v="7223" actId="1076"/>
          <ac:picMkLst>
            <pc:docMk/>
            <pc:sldMk cId="2269091619" sldId="319"/>
            <ac:picMk id="19" creationId="{5A656B7A-23B6-4CD7-9F9A-E7BBECC2E8B0}"/>
          </ac:picMkLst>
        </pc:picChg>
      </pc:sldChg>
      <pc:sldChg chg="add">
        <pc:chgData name="Matteo Carretta" userId="6bc2fbad-6f5d-4271-94f5-04cf483b9ad9" providerId="ADAL" clId="{93D5D38F-13CD-4492-9DB3-66899ECA8600}" dt="2020-07-16T16:40:28.353" v="7228"/>
        <pc:sldMkLst>
          <pc:docMk/>
          <pc:sldMk cId="1114926720" sldId="320"/>
        </pc:sldMkLst>
      </pc:sldChg>
      <pc:sldChg chg="add modAnim">
        <pc:chgData name="Matteo Carretta" userId="6bc2fbad-6f5d-4271-94f5-04cf483b9ad9" providerId="ADAL" clId="{93D5D38F-13CD-4492-9DB3-66899ECA8600}" dt="2020-07-19T09:20:28.778" v="7889"/>
        <pc:sldMkLst>
          <pc:docMk/>
          <pc:sldMk cId="2906824279" sldId="321"/>
        </pc:sldMkLst>
      </pc:sldChg>
    </pc:docChg>
  </pc:docChgLst>
  <pc:docChgLst>
    <pc:chgData name="Umberto Pietroni" userId="6c79fa4b-59a5-4697-8d09-221dbbbafece" providerId="ADAL" clId="{5B6DC8ED-AC47-4499-9722-B1189E00B73D}"/>
    <pc:docChg chg="undo redo custSel delSld modSld">
      <pc:chgData name="Umberto Pietroni" userId="6c79fa4b-59a5-4697-8d09-221dbbbafece" providerId="ADAL" clId="{5B6DC8ED-AC47-4499-9722-B1189E00B73D}" dt="2020-06-10T20:39:53.444" v="321" actId="20577"/>
      <pc:docMkLst>
        <pc:docMk/>
      </pc:docMkLst>
      <pc:sldChg chg="modSp mod">
        <pc:chgData name="Umberto Pietroni" userId="6c79fa4b-59a5-4697-8d09-221dbbbafece" providerId="ADAL" clId="{5B6DC8ED-AC47-4499-9722-B1189E00B73D}" dt="2020-06-10T20:32:41.771" v="182"/>
        <pc:sldMkLst>
          <pc:docMk/>
          <pc:sldMk cId="0" sldId="256"/>
        </pc:sldMkLst>
        <pc:spChg chg="mod">
          <ac:chgData name="Umberto Pietroni" userId="6c79fa4b-59a5-4697-8d09-221dbbbafece" providerId="ADAL" clId="{5B6DC8ED-AC47-4499-9722-B1189E00B73D}" dt="2020-06-10T20:28:48.267" v="36" actId="20577"/>
          <ac:spMkLst>
            <pc:docMk/>
            <pc:sldMk cId="0" sldId="256"/>
            <ac:spMk id="119" creationId="{00000000-0000-0000-0000-000000000000}"/>
          </ac:spMkLst>
        </pc:spChg>
        <pc:spChg chg="mod">
          <ac:chgData name="Umberto Pietroni" userId="6c79fa4b-59a5-4697-8d09-221dbbbafece" providerId="ADAL" clId="{5B6DC8ED-AC47-4499-9722-B1189E00B73D}" dt="2020-06-10T20:32:41.771" v="182"/>
          <ac:spMkLst>
            <pc:docMk/>
            <pc:sldMk cId="0" sldId="256"/>
            <ac:spMk id="120" creationId="{00000000-0000-0000-0000-000000000000}"/>
          </ac:spMkLst>
        </pc:spChg>
        <pc:spChg chg="mod">
          <ac:chgData name="Umberto Pietroni" userId="6c79fa4b-59a5-4697-8d09-221dbbbafece" providerId="ADAL" clId="{5B6DC8ED-AC47-4499-9722-B1189E00B73D}" dt="2020-06-10T20:29:12.436" v="92" actId="20577"/>
          <ac:spMkLst>
            <pc:docMk/>
            <pc:sldMk cId="0" sldId="256"/>
            <ac:spMk id="123" creationId="{00000000-0000-0000-0000-000000000000}"/>
          </ac:spMkLst>
        </pc:spChg>
      </pc:sldChg>
      <pc:sldChg chg="modSp mod">
        <pc:chgData name="Umberto Pietroni" userId="6c79fa4b-59a5-4697-8d09-221dbbbafece" providerId="ADAL" clId="{5B6DC8ED-AC47-4499-9722-B1189E00B73D}" dt="2020-06-10T20:39:53.444" v="321" actId="20577"/>
        <pc:sldMkLst>
          <pc:docMk/>
          <pc:sldMk cId="0" sldId="257"/>
        </pc:sldMkLst>
        <pc:spChg chg="mod">
          <ac:chgData name="Umberto Pietroni" userId="6c79fa4b-59a5-4697-8d09-221dbbbafece" providerId="ADAL" clId="{5B6DC8ED-AC47-4499-9722-B1189E00B73D}" dt="2020-06-10T20:39:53.444" v="321" actId="20577"/>
          <ac:spMkLst>
            <pc:docMk/>
            <pc:sldMk cId="0" sldId="257"/>
            <ac:spMk id="125" creationId="{00000000-0000-0000-0000-000000000000}"/>
          </ac:spMkLst>
        </pc:spChg>
      </pc:sldChg>
      <pc:sldChg chg="del">
        <pc:chgData name="Umberto Pietroni" userId="6c79fa4b-59a5-4697-8d09-221dbbbafece" providerId="ADAL" clId="{5B6DC8ED-AC47-4499-9722-B1189E00B73D}" dt="2020-06-10T20:35:16.297" v="187" actId="47"/>
        <pc:sldMkLst>
          <pc:docMk/>
          <pc:sldMk cId="0" sldId="258"/>
        </pc:sldMkLst>
      </pc:sldChg>
      <pc:sldChg chg="del">
        <pc:chgData name="Umberto Pietroni" userId="6c79fa4b-59a5-4697-8d09-221dbbbafece" providerId="ADAL" clId="{5B6DC8ED-AC47-4499-9722-B1189E00B73D}" dt="2020-06-10T20:35:13.880" v="186" actId="47"/>
        <pc:sldMkLst>
          <pc:docMk/>
          <pc:sldMk cId="0" sldId="259"/>
        </pc:sldMkLst>
      </pc:sldChg>
      <pc:sldChg chg="del">
        <pc:chgData name="Umberto Pietroni" userId="6c79fa4b-59a5-4697-8d09-221dbbbafece" providerId="ADAL" clId="{5B6DC8ED-AC47-4499-9722-B1189E00B73D}" dt="2020-06-10T20:35:17.801" v="188" actId="47"/>
        <pc:sldMkLst>
          <pc:docMk/>
          <pc:sldMk cId="0" sldId="260"/>
        </pc:sldMkLst>
      </pc:sldChg>
      <pc:sldChg chg="del">
        <pc:chgData name="Umberto Pietroni" userId="6c79fa4b-59a5-4697-8d09-221dbbbafece" providerId="ADAL" clId="{5B6DC8ED-AC47-4499-9722-B1189E00B73D}" dt="2020-06-10T20:35:19.179" v="189" actId="47"/>
        <pc:sldMkLst>
          <pc:docMk/>
          <pc:sldMk cId="0" sldId="261"/>
        </pc:sldMkLst>
      </pc:sldChg>
      <pc:sldChg chg="del">
        <pc:chgData name="Umberto Pietroni" userId="6c79fa4b-59a5-4697-8d09-221dbbbafece" providerId="ADAL" clId="{5B6DC8ED-AC47-4499-9722-B1189E00B73D}" dt="2020-06-10T20:35:20.443" v="190" actId="47"/>
        <pc:sldMkLst>
          <pc:docMk/>
          <pc:sldMk cId="0" sldId="262"/>
        </pc:sldMkLst>
      </pc:sldChg>
      <pc:sldChg chg="del">
        <pc:chgData name="Umberto Pietroni" userId="6c79fa4b-59a5-4697-8d09-221dbbbafece" providerId="ADAL" clId="{5B6DC8ED-AC47-4499-9722-B1189E00B73D}" dt="2020-06-10T20:35:21.139" v="191" actId="47"/>
        <pc:sldMkLst>
          <pc:docMk/>
          <pc:sldMk cId="0" sldId="263"/>
        </pc:sldMkLst>
      </pc:sldChg>
      <pc:sldChg chg="del">
        <pc:chgData name="Umberto Pietroni" userId="6c79fa4b-59a5-4697-8d09-221dbbbafece" providerId="ADAL" clId="{5B6DC8ED-AC47-4499-9722-B1189E00B73D}" dt="2020-06-10T20:35:22.049" v="192" actId="47"/>
        <pc:sldMkLst>
          <pc:docMk/>
          <pc:sldMk cId="0" sldId="264"/>
        </pc:sldMkLst>
      </pc:sldChg>
      <pc:sldChg chg="modSp">
        <pc:chgData name="Umberto Pietroni" userId="6c79fa4b-59a5-4697-8d09-221dbbbafece" providerId="ADAL" clId="{5B6DC8ED-AC47-4499-9722-B1189E00B73D}" dt="2020-06-10T20:35:37.543" v="193"/>
        <pc:sldMkLst>
          <pc:docMk/>
          <pc:sldMk cId="0" sldId="265"/>
        </pc:sldMkLst>
        <pc:spChg chg="mod">
          <ac:chgData name="Umberto Pietroni" userId="6c79fa4b-59a5-4697-8d09-221dbbbafece" providerId="ADAL" clId="{5B6DC8ED-AC47-4499-9722-B1189E00B73D}" dt="2020-06-10T20:35:37.543" v="193"/>
          <ac:spMkLst>
            <pc:docMk/>
            <pc:sldMk cId="0" sldId="265"/>
            <ac:spMk id="239" creationId="{00000000-0000-0000-0000-000000000000}"/>
          </ac:spMkLst>
        </pc:spChg>
      </pc:sldChg>
      <pc:sldMasterChg chg="delSldLayout">
        <pc:chgData name="Umberto Pietroni" userId="6c79fa4b-59a5-4697-8d09-221dbbbafece" providerId="ADAL" clId="{5B6DC8ED-AC47-4499-9722-B1189E00B73D}" dt="2020-06-10T20:35:22.049" v="192" actId="47"/>
        <pc:sldMasterMkLst>
          <pc:docMk/>
          <pc:sldMasterMk cId="0" sldId="2147483662"/>
        </pc:sldMasterMkLst>
        <pc:sldLayoutChg chg="del">
          <pc:chgData name="Umberto Pietroni" userId="6c79fa4b-59a5-4697-8d09-221dbbbafece" providerId="ADAL" clId="{5B6DC8ED-AC47-4499-9722-B1189E00B73D}" dt="2020-06-10T20:35:22.049" v="192" actId="47"/>
          <pc:sldLayoutMkLst>
            <pc:docMk/>
            <pc:sldMasterMk cId="0" sldId="2147483662"/>
            <pc:sldLayoutMk cId="0" sldId="2147483654"/>
          </pc:sldLayoutMkLst>
        </pc:sldLayoutChg>
      </pc:sldMasterChg>
    </pc:docChg>
  </pc:docChgLst>
  <pc:docChgLst>
    <pc:chgData name="Lorenzo Casalini" userId="S::10690501@polimi.it::d46b1665-c011-4e15-b3f1-f739015e981b" providerId="AD" clId="Web-{2EFC2233-18A2-4A6D-647F-78753C3F1446}"/>
    <pc:docChg chg="addSld delSld modSld">
      <pc:chgData name="Lorenzo Casalini" userId="S::10690501@polimi.it::d46b1665-c011-4e15-b3f1-f739015e981b" providerId="AD" clId="Web-{2EFC2233-18A2-4A6D-647F-78753C3F1446}" dt="2020-07-15T16:33:09.468" v="4805" actId="20577"/>
      <pc:docMkLst>
        <pc:docMk/>
      </pc:docMkLst>
      <pc:sldChg chg="modSp">
        <pc:chgData name="Lorenzo Casalini" userId="S::10690501@polimi.it::d46b1665-c011-4e15-b3f1-f739015e981b" providerId="AD" clId="Web-{2EFC2233-18A2-4A6D-647F-78753C3F1446}" dt="2020-07-15T15:43:29.062" v="507" actId="20577"/>
        <pc:sldMkLst>
          <pc:docMk/>
          <pc:sldMk cId="1570644639" sldId="268"/>
        </pc:sldMkLst>
        <pc:spChg chg="mod">
          <ac:chgData name="Lorenzo Casalini" userId="S::10690501@polimi.it::d46b1665-c011-4e15-b3f1-f739015e981b" providerId="AD" clId="Web-{2EFC2233-18A2-4A6D-647F-78753C3F1446}" dt="2020-07-15T15:43:29.062" v="507" actId="20577"/>
          <ac:spMkLst>
            <pc:docMk/>
            <pc:sldMk cId="1570644639" sldId="268"/>
            <ac:spMk id="2" creationId="{84B76010-9B44-4171-A883-D9D37871A79B}"/>
          </ac:spMkLst>
        </pc:spChg>
        <pc:spChg chg="mod">
          <ac:chgData name="Lorenzo Casalini" userId="S::10690501@polimi.it::d46b1665-c011-4e15-b3f1-f739015e981b" providerId="AD" clId="Web-{2EFC2233-18A2-4A6D-647F-78753C3F1446}" dt="2020-07-15T15:39:12.732" v="42" actId="20577"/>
          <ac:spMkLst>
            <pc:docMk/>
            <pc:sldMk cId="1570644639" sldId="268"/>
            <ac:spMk id="127" creationId="{00000000-0000-0000-0000-000000000000}"/>
          </ac:spMkLst>
        </pc:spChg>
      </pc:sldChg>
      <pc:sldChg chg="modSp new">
        <pc:chgData name="Lorenzo Casalini" userId="S::10690501@polimi.it::d46b1665-c011-4e15-b3f1-f739015e981b" providerId="AD" clId="Web-{2EFC2233-18A2-4A6D-647F-78753C3F1446}" dt="2020-07-15T15:54:03.787" v="1301" actId="20577"/>
        <pc:sldMkLst>
          <pc:docMk/>
          <pc:sldMk cId="2106770641" sldId="301"/>
        </pc:sldMkLst>
        <pc:spChg chg="mod">
          <ac:chgData name="Lorenzo Casalini" userId="S::10690501@polimi.it::d46b1665-c011-4e15-b3f1-f739015e981b" providerId="AD" clId="Web-{2EFC2233-18A2-4A6D-647F-78753C3F1446}" dt="2020-07-15T15:45:35.642" v="542" actId="20577"/>
          <ac:spMkLst>
            <pc:docMk/>
            <pc:sldMk cId="2106770641" sldId="301"/>
            <ac:spMk id="2" creationId="{A9BC850C-EFCF-4250-BC31-47B192454026}"/>
          </ac:spMkLst>
        </pc:spChg>
        <pc:spChg chg="mod">
          <ac:chgData name="Lorenzo Casalini" userId="S::10690501@polimi.it::d46b1665-c011-4e15-b3f1-f739015e981b" providerId="AD" clId="Web-{2EFC2233-18A2-4A6D-647F-78753C3F1446}" dt="2020-07-15T15:54:03.787" v="1301" actId="20577"/>
          <ac:spMkLst>
            <pc:docMk/>
            <pc:sldMk cId="2106770641" sldId="301"/>
            <ac:spMk id="3" creationId="{EC53E84B-E2F4-40A8-B389-681392FB7FD6}"/>
          </ac:spMkLst>
        </pc:spChg>
      </pc:sldChg>
      <pc:sldChg chg="modSp new del">
        <pc:chgData name="Lorenzo Casalini" userId="S::10690501@polimi.it::d46b1665-c011-4e15-b3f1-f739015e981b" providerId="AD" clId="Web-{2EFC2233-18A2-4A6D-647F-78753C3F1446}" dt="2020-07-15T15:44:40.344" v="521"/>
        <pc:sldMkLst>
          <pc:docMk/>
          <pc:sldMk cId="4015083350" sldId="301"/>
        </pc:sldMkLst>
        <pc:spChg chg="mod">
          <ac:chgData name="Lorenzo Casalini" userId="S::10690501@polimi.it::d46b1665-c011-4e15-b3f1-f739015e981b" providerId="AD" clId="Web-{2EFC2233-18A2-4A6D-647F-78753C3F1446}" dt="2020-07-15T15:44:21.829" v="518" actId="20577"/>
          <ac:spMkLst>
            <pc:docMk/>
            <pc:sldMk cId="4015083350" sldId="301"/>
            <ac:spMk id="2" creationId="{0258D065-9F99-447A-83F6-4764F1535793}"/>
          </ac:spMkLst>
        </pc:spChg>
      </pc:sldChg>
      <pc:sldChg chg="addSp modSp new del">
        <pc:chgData name="Lorenzo Casalini" userId="S::10690501@polimi.it::d46b1665-c011-4e15-b3f1-f739015e981b" providerId="AD" clId="Web-{2EFC2233-18A2-4A6D-647F-78753C3F1446}" dt="2020-07-15T15:55:19.194" v="1341"/>
        <pc:sldMkLst>
          <pc:docMk/>
          <pc:sldMk cId="294700281" sldId="304"/>
        </pc:sldMkLst>
        <pc:spChg chg="mod">
          <ac:chgData name="Lorenzo Casalini" userId="S::10690501@polimi.it::d46b1665-c011-4e15-b3f1-f739015e981b" providerId="AD" clId="Web-{2EFC2233-18A2-4A6D-647F-78753C3F1446}" dt="2020-07-15T15:54:09.287" v="1304" actId="1076"/>
          <ac:spMkLst>
            <pc:docMk/>
            <pc:sldMk cId="294700281" sldId="304"/>
            <ac:spMk id="4" creationId="{864DBF05-83B9-499F-80DA-6ED9B1DE3571}"/>
          </ac:spMkLst>
        </pc:spChg>
        <pc:spChg chg="add">
          <ac:chgData name="Lorenzo Casalini" userId="S::10690501@polimi.it::d46b1665-c011-4e15-b3f1-f739015e981b" providerId="AD" clId="Web-{2EFC2233-18A2-4A6D-647F-78753C3F1446}" dt="2020-07-15T15:54:23.928" v="1305"/>
          <ac:spMkLst>
            <pc:docMk/>
            <pc:sldMk cId="294700281" sldId="304"/>
            <ac:spMk id="5" creationId="{012B9A7A-5B28-4903-A45C-4FF1F8F19EB5}"/>
          </ac:spMkLst>
        </pc:spChg>
        <pc:spChg chg="add">
          <ac:chgData name="Lorenzo Casalini" userId="S::10690501@polimi.it::d46b1665-c011-4e15-b3f1-f739015e981b" providerId="AD" clId="Web-{2EFC2233-18A2-4A6D-647F-78753C3F1446}" dt="2020-07-15T15:54:35.600" v="1306"/>
          <ac:spMkLst>
            <pc:docMk/>
            <pc:sldMk cId="294700281" sldId="304"/>
            <ac:spMk id="6" creationId="{8F1E4174-ED66-4DA8-8BC2-C4DA6610699D}"/>
          </ac:spMkLst>
        </pc:spChg>
        <pc:spChg chg="add">
          <ac:chgData name="Lorenzo Casalini" userId="S::10690501@polimi.it::d46b1665-c011-4e15-b3f1-f739015e981b" providerId="AD" clId="Web-{2EFC2233-18A2-4A6D-647F-78753C3F1446}" dt="2020-07-15T15:54:50.647" v="1307"/>
          <ac:spMkLst>
            <pc:docMk/>
            <pc:sldMk cId="294700281" sldId="304"/>
            <ac:spMk id="7" creationId="{1AC3133C-F30F-48A1-AB04-E945741D8C34}"/>
          </ac:spMkLst>
        </pc:spChg>
        <pc:spChg chg="add mod">
          <ac:chgData name="Lorenzo Casalini" userId="S::10690501@polimi.it::d46b1665-c011-4e15-b3f1-f739015e981b" providerId="AD" clId="Web-{2EFC2233-18A2-4A6D-647F-78753C3F1446}" dt="2020-07-15T15:55:13.335" v="1338" actId="20577"/>
          <ac:spMkLst>
            <pc:docMk/>
            <pc:sldMk cId="294700281" sldId="304"/>
            <ac:spMk id="8" creationId="{D7AB053B-AD0A-4FB9-82F6-7A68933B1372}"/>
          </ac:spMkLst>
        </pc:spChg>
      </pc:sldChg>
      <pc:sldChg chg="addSp delSp modSp new">
        <pc:chgData name="Lorenzo Casalini" userId="S::10690501@polimi.it::d46b1665-c011-4e15-b3f1-f739015e981b" providerId="AD" clId="Web-{2EFC2233-18A2-4A6D-647F-78753C3F1446}" dt="2020-07-15T16:03:40.496" v="1416" actId="1076"/>
        <pc:sldMkLst>
          <pc:docMk/>
          <pc:sldMk cId="3856510287" sldId="304"/>
        </pc:sldMkLst>
        <pc:spChg chg="del">
          <ac:chgData name="Lorenzo Casalini" userId="S::10690501@polimi.it::d46b1665-c011-4e15-b3f1-f739015e981b" providerId="AD" clId="Web-{2EFC2233-18A2-4A6D-647F-78753C3F1446}" dt="2020-07-15T15:59:39.165" v="1410"/>
          <ac:spMkLst>
            <pc:docMk/>
            <pc:sldMk cId="3856510287" sldId="304"/>
            <ac:spMk id="3" creationId="{00A8E4F0-4172-45B7-BCB5-8675B0AE3FF3}"/>
          </ac:spMkLst>
        </pc:spChg>
        <pc:spChg chg="del mod">
          <ac:chgData name="Lorenzo Casalini" userId="S::10690501@polimi.it::d46b1665-c011-4e15-b3f1-f739015e981b" providerId="AD" clId="Web-{2EFC2233-18A2-4A6D-647F-78753C3F1446}" dt="2020-07-15T15:58:56.946" v="1406"/>
          <ac:spMkLst>
            <pc:docMk/>
            <pc:sldMk cId="3856510287" sldId="304"/>
            <ac:spMk id="4" creationId="{19924D60-FAA2-4BF0-B33E-5152023C666A}"/>
          </ac:spMkLst>
        </pc:spChg>
        <pc:spChg chg="add mod">
          <ac:chgData name="Lorenzo Casalini" userId="S::10690501@polimi.it::d46b1665-c011-4e15-b3f1-f739015e981b" providerId="AD" clId="Web-{2EFC2233-18A2-4A6D-647F-78753C3F1446}" dt="2020-07-15T15:56:10.351" v="1402" actId="20577"/>
          <ac:spMkLst>
            <pc:docMk/>
            <pc:sldMk cId="3856510287" sldId="304"/>
            <ac:spMk id="5" creationId="{9433AE96-2A4A-4F36-A811-1605D912D22E}"/>
          </ac:spMkLst>
        </pc:spChg>
        <pc:picChg chg="add mod ord modCrop">
          <ac:chgData name="Lorenzo Casalini" userId="S::10690501@polimi.it::d46b1665-c011-4e15-b3f1-f739015e981b" providerId="AD" clId="Web-{2EFC2233-18A2-4A6D-647F-78753C3F1446}" dt="2020-07-15T16:03:37.277" v="1415" actId="1076"/>
          <ac:picMkLst>
            <pc:docMk/>
            <pc:sldMk cId="3856510287" sldId="304"/>
            <ac:picMk id="6" creationId="{E9D1FAD0-1E26-484D-93FB-A7F015278660}"/>
          </ac:picMkLst>
        </pc:picChg>
        <pc:picChg chg="add mod ord modCrop">
          <ac:chgData name="Lorenzo Casalini" userId="S::10690501@polimi.it::d46b1665-c011-4e15-b3f1-f739015e981b" providerId="AD" clId="Web-{2EFC2233-18A2-4A6D-647F-78753C3F1446}" dt="2020-07-15T16:03:40.496" v="1416" actId="1076"/>
          <ac:picMkLst>
            <pc:docMk/>
            <pc:sldMk cId="3856510287" sldId="304"/>
            <ac:picMk id="7" creationId="{B055875E-18B2-493B-9B6B-F3A45041451E}"/>
          </ac:picMkLst>
        </pc:picChg>
        <pc:picChg chg="add mod">
          <ac:chgData name="Lorenzo Casalini" userId="S::10690501@polimi.it::d46b1665-c011-4e15-b3f1-f739015e981b" providerId="AD" clId="Web-{2EFC2233-18A2-4A6D-647F-78753C3F1446}" dt="2020-07-15T16:03:32.339" v="1414" actId="1076"/>
          <ac:picMkLst>
            <pc:docMk/>
            <pc:sldMk cId="3856510287" sldId="304"/>
            <ac:picMk id="8" creationId="{83B0FD5C-EBFD-45D4-BDFB-FB98A7361826}"/>
          </ac:picMkLst>
        </pc:picChg>
      </pc:sldChg>
      <pc:sldChg chg="modSp new">
        <pc:chgData name="Lorenzo Casalini" userId="S::10690501@polimi.it::d46b1665-c011-4e15-b3f1-f739015e981b" providerId="AD" clId="Web-{2EFC2233-18A2-4A6D-647F-78753C3F1446}" dt="2020-07-15T16:23:36.619" v="3284" actId="20577"/>
        <pc:sldMkLst>
          <pc:docMk/>
          <pc:sldMk cId="2693100841" sldId="306"/>
        </pc:sldMkLst>
        <pc:spChg chg="mod">
          <ac:chgData name="Lorenzo Casalini" userId="S::10690501@polimi.it::d46b1665-c011-4e15-b3f1-f739015e981b" providerId="AD" clId="Web-{2EFC2233-18A2-4A6D-647F-78753C3F1446}" dt="2020-07-15T16:07:11.732" v="1464" actId="20577"/>
          <ac:spMkLst>
            <pc:docMk/>
            <pc:sldMk cId="2693100841" sldId="306"/>
            <ac:spMk id="2" creationId="{B2F0B455-EC7A-4311-BD93-598F9C7BEE59}"/>
          </ac:spMkLst>
        </pc:spChg>
        <pc:spChg chg="mod">
          <ac:chgData name="Lorenzo Casalini" userId="S::10690501@polimi.it::d46b1665-c011-4e15-b3f1-f739015e981b" providerId="AD" clId="Web-{2EFC2233-18A2-4A6D-647F-78753C3F1446}" dt="2020-07-15T16:23:36.619" v="3284" actId="20577"/>
          <ac:spMkLst>
            <pc:docMk/>
            <pc:sldMk cId="2693100841" sldId="306"/>
            <ac:spMk id="3" creationId="{8449E980-DA06-4B4C-8166-81703C8D9849}"/>
          </ac:spMkLst>
        </pc:spChg>
      </pc:sldChg>
      <pc:sldChg chg="modSp new">
        <pc:chgData name="Lorenzo Casalini" userId="S::10690501@polimi.it::d46b1665-c011-4e15-b3f1-f739015e981b" providerId="AD" clId="Web-{2EFC2233-18A2-4A6D-647F-78753C3F1446}" dt="2020-07-15T16:17:30.022" v="3191" actId="20577"/>
        <pc:sldMkLst>
          <pc:docMk/>
          <pc:sldMk cId="2998052053" sldId="307"/>
        </pc:sldMkLst>
        <pc:spChg chg="mod">
          <ac:chgData name="Lorenzo Casalini" userId="S::10690501@polimi.it::d46b1665-c011-4e15-b3f1-f739015e981b" providerId="AD" clId="Web-{2EFC2233-18A2-4A6D-647F-78753C3F1446}" dt="2020-07-15T16:16:51.959" v="3087" actId="20577"/>
          <ac:spMkLst>
            <pc:docMk/>
            <pc:sldMk cId="2998052053" sldId="307"/>
            <ac:spMk id="3" creationId="{E463EB11-0B83-410E-BDA1-042AC02B81FE}"/>
          </ac:spMkLst>
        </pc:spChg>
        <pc:spChg chg="mod">
          <ac:chgData name="Lorenzo Casalini" userId="S::10690501@polimi.it::d46b1665-c011-4e15-b3f1-f739015e981b" providerId="AD" clId="Web-{2EFC2233-18A2-4A6D-647F-78753C3F1446}" dt="2020-07-15T16:17:30.022" v="3191" actId="20577"/>
          <ac:spMkLst>
            <pc:docMk/>
            <pc:sldMk cId="2998052053" sldId="307"/>
            <ac:spMk id="4" creationId="{940C6FCF-9365-45CF-B826-F09FF949C092}"/>
          </ac:spMkLst>
        </pc:spChg>
      </pc:sldChg>
      <pc:sldChg chg="modSp new">
        <pc:chgData name="Lorenzo Casalini" userId="S::10690501@polimi.it::d46b1665-c011-4e15-b3f1-f739015e981b" providerId="AD" clId="Web-{2EFC2233-18A2-4A6D-647F-78753C3F1446}" dt="2020-07-15T16:33:09.468" v="4804" actId="20577"/>
        <pc:sldMkLst>
          <pc:docMk/>
          <pc:sldMk cId="878586680" sldId="308"/>
        </pc:sldMkLst>
        <pc:spChg chg="mod">
          <ac:chgData name="Lorenzo Casalini" userId="S::10690501@polimi.it::d46b1665-c011-4e15-b3f1-f739015e981b" providerId="AD" clId="Web-{2EFC2233-18A2-4A6D-647F-78753C3F1446}" dt="2020-07-15T16:32:43.140" v="4797" actId="20577"/>
          <ac:spMkLst>
            <pc:docMk/>
            <pc:sldMk cId="878586680" sldId="308"/>
            <ac:spMk id="2" creationId="{48D4D2A1-DA3D-4D30-88B4-6AD06A1820C9}"/>
          </ac:spMkLst>
        </pc:spChg>
        <pc:spChg chg="mod">
          <ac:chgData name="Lorenzo Casalini" userId="S::10690501@polimi.it::d46b1665-c011-4e15-b3f1-f739015e981b" providerId="AD" clId="Web-{2EFC2233-18A2-4A6D-647F-78753C3F1446}" dt="2020-07-15T16:33:09.468" v="4804" actId="20577"/>
          <ac:spMkLst>
            <pc:docMk/>
            <pc:sldMk cId="878586680" sldId="308"/>
            <ac:spMk id="3" creationId="{0A83D90D-28A4-4F89-8E70-15E2AE2B54AA}"/>
          </ac:spMkLst>
        </pc:spChg>
      </pc:sldChg>
    </pc:docChg>
  </pc:docChgLst>
  <pc:docChgLst>
    <pc:chgData name="Diego Piccinotti" userId="S::10690033@polimi.it::6662d1fd-3b4e-4f11-9ac7-4dc721a37cba" providerId="AD" clId="Web-{7DF4EB52-60CD-7D5B-B300-EDA2AB9C6D8E}"/>
    <pc:docChg chg="modSld">
      <pc:chgData name="Diego Piccinotti" userId="S::10690033@polimi.it::6662d1fd-3b4e-4f11-9ac7-4dc721a37cba" providerId="AD" clId="Web-{7DF4EB52-60CD-7D5B-B300-EDA2AB9C6D8E}" dt="2020-07-15T17:18:20.343" v="11" actId="1076"/>
      <pc:docMkLst>
        <pc:docMk/>
      </pc:docMkLst>
      <pc:sldChg chg="modSp">
        <pc:chgData name="Diego Piccinotti" userId="S::10690033@polimi.it::6662d1fd-3b4e-4f11-9ac7-4dc721a37cba" providerId="AD" clId="Web-{7DF4EB52-60CD-7D5B-B300-EDA2AB9C6D8E}" dt="2020-07-15T17:13:25.514" v="8" actId="20577"/>
        <pc:sldMkLst>
          <pc:docMk/>
          <pc:sldMk cId="3037908055" sldId="280"/>
        </pc:sldMkLst>
        <pc:spChg chg="mod">
          <ac:chgData name="Diego Piccinotti" userId="S::10690033@polimi.it::6662d1fd-3b4e-4f11-9ac7-4dc721a37cba" providerId="AD" clId="Web-{7DF4EB52-60CD-7D5B-B300-EDA2AB9C6D8E}" dt="2020-07-15T17:13:25.514" v="8" actId="20577"/>
          <ac:spMkLst>
            <pc:docMk/>
            <pc:sldMk cId="3037908055" sldId="280"/>
            <ac:spMk id="4" creationId="{0D166875-C248-4A0B-B3EC-9406A0E85285}"/>
          </ac:spMkLst>
        </pc:spChg>
      </pc:sldChg>
      <pc:sldChg chg="modSp">
        <pc:chgData name="Diego Piccinotti" userId="S::10690033@polimi.it::6662d1fd-3b4e-4f11-9ac7-4dc721a37cba" providerId="AD" clId="Web-{7DF4EB52-60CD-7D5B-B300-EDA2AB9C6D8E}" dt="2020-07-15T17:18:20.343" v="11" actId="1076"/>
        <pc:sldMkLst>
          <pc:docMk/>
          <pc:sldMk cId="940946323" sldId="292"/>
        </pc:sldMkLst>
        <pc:spChg chg="mod">
          <ac:chgData name="Diego Piccinotti" userId="S::10690033@polimi.it::6662d1fd-3b4e-4f11-9ac7-4dc721a37cba" providerId="AD" clId="Web-{7DF4EB52-60CD-7D5B-B300-EDA2AB9C6D8E}" dt="2020-07-15T17:18:20.343" v="11" actId="1076"/>
          <ac:spMkLst>
            <pc:docMk/>
            <pc:sldMk cId="940946323" sldId="292"/>
            <ac:spMk id="4" creationId="{0D166875-C248-4A0B-B3EC-9406A0E85285}"/>
          </ac:spMkLst>
        </pc:spChg>
      </pc:sldChg>
    </pc:docChg>
  </pc:docChgLst>
  <pc:docChgLst>
    <pc:chgData name="Diego Piccinotti" userId="6662d1fd-3b4e-4f11-9ac7-4dc721a37cba" providerId="ADAL" clId="{1A44C239-9395-4888-95FF-38E8B4F57566}"/>
    <pc:docChg chg="undo custSel addSld delSld modSld sldOrd delMainMaster modMainMaster">
      <pc:chgData name="Diego Piccinotti" userId="6662d1fd-3b4e-4f11-9ac7-4dc721a37cba" providerId="ADAL" clId="{1A44C239-9395-4888-95FF-38E8B4F57566}" dt="2020-07-22T17:06:25.615" v="12791" actId="20577"/>
      <pc:docMkLst>
        <pc:docMk/>
      </pc:docMkLst>
      <pc:sldChg chg="modSp">
        <pc:chgData name="Diego Piccinotti" userId="6662d1fd-3b4e-4f11-9ac7-4dc721a37cba" providerId="ADAL" clId="{1A44C239-9395-4888-95FF-38E8B4F57566}" dt="2020-06-28T14:57:41.707" v="1048"/>
        <pc:sldMkLst>
          <pc:docMk/>
          <pc:sldMk cId="0" sldId="256"/>
        </pc:sldMkLst>
        <pc:spChg chg="mod">
          <ac:chgData name="Diego Piccinotti" userId="6662d1fd-3b4e-4f11-9ac7-4dc721a37cba" providerId="ADAL" clId="{1A44C239-9395-4888-95FF-38E8B4F57566}" dt="2020-06-28T14:57:21.132" v="1044" actId="20577"/>
          <ac:spMkLst>
            <pc:docMk/>
            <pc:sldMk cId="0" sldId="256"/>
            <ac:spMk id="119" creationId="{00000000-0000-0000-0000-000000000000}"/>
          </ac:spMkLst>
        </pc:spChg>
        <pc:spChg chg="mod">
          <ac:chgData name="Diego Piccinotti" userId="6662d1fd-3b4e-4f11-9ac7-4dc721a37cba" providerId="ADAL" clId="{1A44C239-9395-4888-95FF-38E8B4F57566}" dt="2020-06-28T14:57:41.707" v="1048"/>
          <ac:spMkLst>
            <pc:docMk/>
            <pc:sldMk cId="0" sldId="256"/>
            <ac:spMk id="120" creationId="{00000000-0000-0000-0000-000000000000}"/>
          </ac:spMkLst>
        </pc:spChg>
      </pc:sldChg>
      <pc:sldChg chg="addSp delSp modSp del">
        <pc:chgData name="Diego Piccinotti" userId="6662d1fd-3b4e-4f11-9ac7-4dc721a37cba" providerId="ADAL" clId="{1A44C239-9395-4888-95FF-38E8B4F57566}" dt="2020-06-28T14:38:06.347" v="52" actId="2696"/>
        <pc:sldMkLst>
          <pc:docMk/>
          <pc:sldMk cId="0" sldId="258"/>
        </pc:sldMkLst>
        <pc:spChg chg="mod">
          <ac:chgData name="Diego Piccinotti" userId="6662d1fd-3b4e-4f11-9ac7-4dc721a37cba" providerId="ADAL" clId="{1A44C239-9395-4888-95FF-38E8B4F57566}" dt="2020-06-27T16:15:54.275" v="4" actId="123"/>
          <ac:spMkLst>
            <pc:docMk/>
            <pc:sldMk cId="0" sldId="258"/>
            <ac:spMk id="2" creationId="{9DF158E4-1AFA-45B6-B51E-B18225E0B228}"/>
          </ac:spMkLst>
        </pc:spChg>
        <pc:spChg chg="add del mod">
          <ac:chgData name="Diego Piccinotti" userId="6662d1fd-3b4e-4f11-9ac7-4dc721a37cba" providerId="ADAL" clId="{1A44C239-9395-4888-95FF-38E8B4F57566}" dt="2020-06-28T14:35:58.739" v="33"/>
          <ac:spMkLst>
            <pc:docMk/>
            <pc:sldMk cId="0" sldId="258"/>
            <ac:spMk id="3" creationId="{B4427F63-D72E-4456-8BF5-8E724512B29B}"/>
          </ac:spMkLst>
        </pc:spChg>
      </pc:sldChg>
      <pc:sldChg chg="modSp">
        <pc:chgData name="Diego Piccinotti" userId="6662d1fd-3b4e-4f11-9ac7-4dc721a37cba" providerId="ADAL" clId="{1A44C239-9395-4888-95FF-38E8B4F57566}" dt="2020-06-28T17:26:48.025" v="3141" actId="113"/>
        <pc:sldMkLst>
          <pc:docMk/>
          <pc:sldMk cId="2103028285" sldId="267"/>
        </pc:sldMkLst>
        <pc:spChg chg="mod">
          <ac:chgData name="Diego Piccinotti" userId="6662d1fd-3b4e-4f11-9ac7-4dc721a37cba" providerId="ADAL" clId="{1A44C239-9395-4888-95FF-38E8B4F57566}" dt="2020-06-28T17:26:48.025" v="3141" actId="113"/>
          <ac:spMkLst>
            <pc:docMk/>
            <pc:sldMk cId="2103028285" sldId="267"/>
            <ac:spMk id="5" creationId="{F6EB2A27-BD3A-436A-B082-7D5832064EB3}"/>
          </ac:spMkLst>
        </pc:spChg>
      </pc:sldChg>
      <pc:sldChg chg="modSp">
        <pc:chgData name="Diego Piccinotti" userId="6662d1fd-3b4e-4f11-9ac7-4dc721a37cba" providerId="ADAL" clId="{1A44C239-9395-4888-95FF-38E8B4F57566}" dt="2020-07-19T15:00:48.616" v="11807" actId="1076"/>
        <pc:sldMkLst>
          <pc:docMk/>
          <pc:sldMk cId="1570644639" sldId="268"/>
        </pc:sldMkLst>
        <pc:spChg chg="mod">
          <ac:chgData name="Diego Piccinotti" userId="6662d1fd-3b4e-4f11-9ac7-4dc721a37cba" providerId="ADAL" clId="{1A44C239-9395-4888-95FF-38E8B4F57566}" dt="2020-07-19T15:00:48.616" v="11807" actId="1076"/>
          <ac:spMkLst>
            <pc:docMk/>
            <pc:sldMk cId="1570644639" sldId="268"/>
            <ac:spMk id="127" creationId="{00000000-0000-0000-0000-000000000000}"/>
          </ac:spMkLst>
        </pc:spChg>
      </pc:sldChg>
      <pc:sldChg chg="addSp delSp modSp">
        <pc:chgData name="Diego Piccinotti" userId="6662d1fd-3b4e-4f11-9ac7-4dc721a37cba" providerId="ADAL" clId="{1A44C239-9395-4888-95FF-38E8B4F57566}" dt="2020-06-27T16:26:49.331" v="10"/>
        <pc:sldMkLst>
          <pc:docMk/>
          <pc:sldMk cId="3358682066" sldId="269"/>
        </pc:sldMkLst>
        <pc:spChg chg="add del mod">
          <ac:chgData name="Diego Piccinotti" userId="6662d1fd-3b4e-4f11-9ac7-4dc721a37cba" providerId="ADAL" clId="{1A44C239-9395-4888-95FF-38E8B4F57566}" dt="2020-06-27T16:26:49.331" v="10"/>
          <ac:spMkLst>
            <pc:docMk/>
            <pc:sldMk cId="3358682066" sldId="269"/>
            <ac:spMk id="2" creationId="{E94EC42C-3F99-4ED8-B57F-20464CC3C84A}"/>
          </ac:spMkLst>
        </pc:spChg>
      </pc:sldChg>
      <pc:sldChg chg="del">
        <pc:chgData name="Diego Piccinotti" userId="6662d1fd-3b4e-4f11-9ac7-4dc721a37cba" providerId="ADAL" clId="{1A44C239-9395-4888-95FF-38E8B4F57566}" dt="2020-07-19T15:21:42.497" v="12176" actId="2696"/>
        <pc:sldMkLst>
          <pc:docMk/>
          <pc:sldMk cId="2481733122" sldId="271"/>
        </pc:sldMkLst>
      </pc:sldChg>
      <pc:sldChg chg="addSp modSp">
        <pc:chgData name="Diego Piccinotti" userId="6662d1fd-3b4e-4f11-9ac7-4dc721a37cba" providerId="ADAL" clId="{1A44C239-9395-4888-95FF-38E8B4F57566}" dt="2020-06-28T15:00:10.078" v="1074" actId="20577"/>
        <pc:sldMkLst>
          <pc:docMk/>
          <pc:sldMk cId="3534951310" sldId="273"/>
        </pc:sldMkLst>
        <pc:spChg chg="add mod">
          <ac:chgData name="Diego Piccinotti" userId="6662d1fd-3b4e-4f11-9ac7-4dc721a37cba" providerId="ADAL" clId="{1A44C239-9395-4888-95FF-38E8B4F57566}" dt="2020-06-28T15:00:10.078" v="1074" actId="20577"/>
          <ac:spMkLst>
            <pc:docMk/>
            <pc:sldMk cId="3534951310" sldId="273"/>
            <ac:spMk id="2" creationId="{9F93202F-C7E0-4108-BEDD-45C4F05EF1FB}"/>
          </ac:spMkLst>
        </pc:spChg>
        <pc:spChg chg="mod">
          <ac:chgData name="Diego Piccinotti" userId="6662d1fd-3b4e-4f11-9ac7-4dc721a37cba" providerId="ADAL" clId="{1A44C239-9395-4888-95FF-38E8B4F57566}" dt="2020-06-28T14:45:04.272" v="159"/>
          <ac:spMkLst>
            <pc:docMk/>
            <pc:sldMk cId="3534951310" sldId="273"/>
            <ac:spMk id="3" creationId="{FD4F058B-812C-4C28-8DA7-2861D4C7C8F3}"/>
          </ac:spMkLst>
        </pc:spChg>
        <pc:spChg chg="mod">
          <ac:chgData name="Diego Piccinotti" userId="6662d1fd-3b4e-4f11-9ac7-4dc721a37cba" providerId="ADAL" clId="{1A44C239-9395-4888-95FF-38E8B4F57566}" dt="2020-06-28T14:44:58.347" v="158" actId="255"/>
          <ac:spMkLst>
            <pc:docMk/>
            <pc:sldMk cId="3534951310" sldId="273"/>
            <ac:spMk id="127" creationId="{00000000-0000-0000-0000-000000000000}"/>
          </ac:spMkLst>
        </pc:spChg>
      </pc:sldChg>
      <pc:sldChg chg="del">
        <pc:chgData name="Diego Piccinotti" userId="6662d1fd-3b4e-4f11-9ac7-4dc721a37cba" providerId="ADAL" clId="{1A44C239-9395-4888-95FF-38E8B4F57566}" dt="2020-06-28T14:59:22.908" v="1070" actId="2696"/>
        <pc:sldMkLst>
          <pc:docMk/>
          <pc:sldMk cId="1929883631" sldId="274"/>
        </pc:sldMkLst>
      </pc:sldChg>
      <pc:sldChg chg="addSp delSp modSp del">
        <pc:chgData name="Diego Piccinotti" userId="6662d1fd-3b4e-4f11-9ac7-4dc721a37cba" providerId="ADAL" clId="{1A44C239-9395-4888-95FF-38E8B4F57566}" dt="2020-06-28T17:24:47.706" v="3074" actId="2696"/>
        <pc:sldMkLst>
          <pc:docMk/>
          <pc:sldMk cId="1075824295" sldId="277"/>
        </pc:sldMkLst>
        <pc:spChg chg="mod">
          <ac:chgData name="Diego Piccinotti" userId="6662d1fd-3b4e-4f11-9ac7-4dc721a37cba" providerId="ADAL" clId="{1A44C239-9395-4888-95FF-38E8B4F57566}" dt="2020-06-28T14:40:11.593" v="94" actId="20577"/>
          <ac:spMkLst>
            <pc:docMk/>
            <pc:sldMk cId="1075824295" sldId="277"/>
            <ac:spMk id="3" creationId="{1909998B-067A-4838-AB56-DE4C2CD9A6EB}"/>
          </ac:spMkLst>
        </pc:spChg>
        <pc:spChg chg="add del mod">
          <ac:chgData name="Diego Piccinotti" userId="6662d1fd-3b4e-4f11-9ac7-4dc721a37cba" providerId="ADAL" clId="{1A44C239-9395-4888-95FF-38E8B4F57566}" dt="2020-06-28T14:43:45.857" v="153"/>
          <ac:spMkLst>
            <pc:docMk/>
            <pc:sldMk cId="1075824295" sldId="277"/>
            <ac:spMk id="4" creationId="{7B67A7C6-60AB-4E57-8333-CF5EC43C2CF0}"/>
          </ac:spMkLst>
        </pc:spChg>
      </pc:sldChg>
      <pc:sldChg chg="modSp">
        <pc:chgData name="Diego Piccinotti" userId="6662d1fd-3b4e-4f11-9ac7-4dc721a37cba" providerId="ADAL" clId="{1A44C239-9395-4888-95FF-38E8B4F57566}" dt="2020-07-19T14:46:15.682" v="11645" actId="6549"/>
        <pc:sldMkLst>
          <pc:docMk/>
          <pc:sldMk cId="1367350259" sldId="278"/>
        </pc:sldMkLst>
        <pc:spChg chg="mod">
          <ac:chgData name="Diego Piccinotti" userId="6662d1fd-3b4e-4f11-9ac7-4dc721a37cba" providerId="ADAL" clId="{1A44C239-9395-4888-95FF-38E8B4F57566}" dt="2020-06-27T16:37:24.169" v="25" actId="790"/>
          <ac:spMkLst>
            <pc:docMk/>
            <pc:sldMk cId="1367350259" sldId="278"/>
            <ac:spMk id="2" creationId="{6702FE29-4824-4523-8AAB-5C8B156BE218}"/>
          </ac:spMkLst>
        </pc:spChg>
        <pc:spChg chg="mod">
          <ac:chgData name="Diego Piccinotti" userId="6662d1fd-3b4e-4f11-9ac7-4dc721a37cba" providerId="ADAL" clId="{1A44C239-9395-4888-95FF-38E8B4F57566}" dt="2020-07-15T15:45:57.202" v="9361" actId="20577"/>
          <ac:spMkLst>
            <pc:docMk/>
            <pc:sldMk cId="1367350259" sldId="278"/>
            <ac:spMk id="4" creationId="{8AD13C54-550D-403C-892C-1C2991A44D55}"/>
          </ac:spMkLst>
        </pc:spChg>
        <pc:spChg chg="mod">
          <ac:chgData name="Diego Piccinotti" userId="6662d1fd-3b4e-4f11-9ac7-4dc721a37cba" providerId="ADAL" clId="{1A44C239-9395-4888-95FF-38E8B4F57566}" dt="2020-07-19T14:46:15.682" v="11645" actId="6549"/>
          <ac:spMkLst>
            <pc:docMk/>
            <pc:sldMk cId="1367350259" sldId="278"/>
            <ac:spMk id="7" creationId="{5A81B6A5-4F64-4DAC-B071-ED5A9D094D8D}"/>
          </ac:spMkLst>
        </pc:spChg>
      </pc:sldChg>
      <pc:sldChg chg="modSp">
        <pc:chgData name="Diego Piccinotti" userId="6662d1fd-3b4e-4f11-9ac7-4dc721a37cba" providerId="ADAL" clId="{1A44C239-9395-4888-95FF-38E8B4F57566}" dt="2020-06-28T17:18:29.343" v="2851" actId="1076"/>
        <pc:sldMkLst>
          <pc:docMk/>
          <pc:sldMk cId="2532472253" sldId="279"/>
        </pc:sldMkLst>
        <pc:picChg chg="mod">
          <ac:chgData name="Diego Piccinotti" userId="6662d1fd-3b4e-4f11-9ac7-4dc721a37cba" providerId="ADAL" clId="{1A44C239-9395-4888-95FF-38E8B4F57566}" dt="2020-06-28T15:03:22.258" v="1097" actId="1076"/>
          <ac:picMkLst>
            <pc:docMk/>
            <pc:sldMk cId="2532472253" sldId="279"/>
            <ac:picMk id="4" creationId="{A4696C30-661C-4B7B-B926-B83100C08B19}"/>
          </ac:picMkLst>
        </pc:picChg>
        <pc:picChg chg="mod">
          <ac:chgData name="Diego Piccinotti" userId="6662d1fd-3b4e-4f11-9ac7-4dc721a37cba" providerId="ADAL" clId="{1A44C239-9395-4888-95FF-38E8B4F57566}" dt="2020-06-28T15:03:22.258" v="1097" actId="1076"/>
          <ac:picMkLst>
            <pc:docMk/>
            <pc:sldMk cId="2532472253" sldId="279"/>
            <ac:picMk id="6" creationId="{8FEAD9CF-B6F0-4713-BBA7-C0F42A8A7B5A}"/>
          </ac:picMkLst>
        </pc:picChg>
        <pc:picChg chg="mod">
          <ac:chgData name="Diego Piccinotti" userId="6662d1fd-3b4e-4f11-9ac7-4dc721a37cba" providerId="ADAL" clId="{1A44C239-9395-4888-95FF-38E8B4F57566}" dt="2020-06-28T15:03:22.258" v="1097" actId="1076"/>
          <ac:picMkLst>
            <pc:docMk/>
            <pc:sldMk cId="2532472253" sldId="279"/>
            <ac:picMk id="8" creationId="{0CF71E20-2A0B-424B-969A-55BC15FD3FC0}"/>
          </ac:picMkLst>
        </pc:picChg>
        <pc:picChg chg="mod">
          <ac:chgData name="Diego Piccinotti" userId="6662d1fd-3b4e-4f11-9ac7-4dc721a37cba" providerId="ADAL" clId="{1A44C239-9395-4888-95FF-38E8B4F57566}" dt="2020-06-28T15:03:22.258" v="1097" actId="1076"/>
          <ac:picMkLst>
            <pc:docMk/>
            <pc:sldMk cId="2532472253" sldId="279"/>
            <ac:picMk id="10" creationId="{A49E95B2-BCA9-43A6-80C6-C67EEB1EB607}"/>
          </ac:picMkLst>
        </pc:picChg>
        <pc:picChg chg="mod">
          <ac:chgData name="Diego Piccinotti" userId="6662d1fd-3b4e-4f11-9ac7-4dc721a37cba" providerId="ADAL" clId="{1A44C239-9395-4888-95FF-38E8B4F57566}" dt="2020-06-28T15:03:22.258" v="1097" actId="1076"/>
          <ac:picMkLst>
            <pc:docMk/>
            <pc:sldMk cId="2532472253" sldId="279"/>
            <ac:picMk id="13" creationId="{784762D7-2075-4C40-B196-1B4300950084}"/>
          </ac:picMkLst>
        </pc:picChg>
        <pc:picChg chg="mod">
          <ac:chgData name="Diego Piccinotti" userId="6662d1fd-3b4e-4f11-9ac7-4dc721a37cba" providerId="ADAL" clId="{1A44C239-9395-4888-95FF-38E8B4F57566}" dt="2020-06-28T15:03:22.258" v="1097" actId="1076"/>
          <ac:picMkLst>
            <pc:docMk/>
            <pc:sldMk cId="2532472253" sldId="279"/>
            <ac:picMk id="15" creationId="{260A86F8-9EA0-42EA-962F-ABA4653C9EC9}"/>
          </ac:picMkLst>
        </pc:picChg>
        <pc:picChg chg="mod">
          <ac:chgData name="Diego Piccinotti" userId="6662d1fd-3b4e-4f11-9ac7-4dc721a37cba" providerId="ADAL" clId="{1A44C239-9395-4888-95FF-38E8B4F57566}" dt="2020-06-28T17:18:29.343" v="2851" actId="1076"/>
          <ac:picMkLst>
            <pc:docMk/>
            <pc:sldMk cId="2532472253" sldId="279"/>
            <ac:picMk id="45" creationId="{C9CDD979-123E-4849-B9B3-40D521BC94C2}"/>
          </ac:picMkLst>
        </pc:picChg>
        <pc:picChg chg="mod">
          <ac:chgData name="Diego Piccinotti" userId="6662d1fd-3b4e-4f11-9ac7-4dc721a37cba" providerId="ADAL" clId="{1A44C239-9395-4888-95FF-38E8B4F57566}" dt="2020-06-28T17:18:29.343" v="2851" actId="1076"/>
          <ac:picMkLst>
            <pc:docMk/>
            <pc:sldMk cId="2532472253" sldId="279"/>
            <ac:picMk id="47" creationId="{94B1D93B-B516-4534-9F57-7FBAB64F30C0}"/>
          </ac:picMkLst>
        </pc:picChg>
        <pc:picChg chg="mod">
          <ac:chgData name="Diego Piccinotti" userId="6662d1fd-3b4e-4f11-9ac7-4dc721a37cba" providerId="ADAL" clId="{1A44C239-9395-4888-95FF-38E8B4F57566}" dt="2020-06-28T17:18:29.343" v="2851" actId="1076"/>
          <ac:picMkLst>
            <pc:docMk/>
            <pc:sldMk cId="2532472253" sldId="279"/>
            <ac:picMk id="49" creationId="{C28A8401-7F0F-4102-9F20-F97F70D621AF}"/>
          </ac:picMkLst>
        </pc:picChg>
        <pc:picChg chg="mod">
          <ac:chgData name="Diego Piccinotti" userId="6662d1fd-3b4e-4f11-9ac7-4dc721a37cba" providerId="ADAL" clId="{1A44C239-9395-4888-95FF-38E8B4F57566}" dt="2020-06-28T17:18:29.343" v="2851" actId="1076"/>
          <ac:picMkLst>
            <pc:docMk/>
            <pc:sldMk cId="2532472253" sldId="279"/>
            <ac:picMk id="51" creationId="{821A65D8-0862-4D41-A0CB-D909E8322E09}"/>
          </ac:picMkLst>
        </pc:picChg>
        <pc:picChg chg="mod">
          <ac:chgData name="Diego Piccinotti" userId="6662d1fd-3b4e-4f11-9ac7-4dc721a37cba" providerId="ADAL" clId="{1A44C239-9395-4888-95FF-38E8B4F57566}" dt="2020-06-28T17:18:29.343" v="2851" actId="1076"/>
          <ac:picMkLst>
            <pc:docMk/>
            <pc:sldMk cId="2532472253" sldId="279"/>
            <ac:picMk id="53" creationId="{096CCA43-507A-417D-9CB0-C7D639339386}"/>
          </ac:picMkLst>
        </pc:picChg>
        <pc:picChg chg="mod">
          <ac:chgData name="Diego Piccinotti" userId="6662d1fd-3b4e-4f11-9ac7-4dc721a37cba" providerId="ADAL" clId="{1A44C239-9395-4888-95FF-38E8B4F57566}" dt="2020-06-28T17:18:29.343" v="2851" actId="1076"/>
          <ac:picMkLst>
            <pc:docMk/>
            <pc:sldMk cId="2532472253" sldId="279"/>
            <ac:picMk id="55" creationId="{01B55FD5-E650-48B2-8B9F-CE03B3A7822D}"/>
          </ac:picMkLst>
        </pc:picChg>
        <pc:picChg chg="mod">
          <ac:chgData name="Diego Piccinotti" userId="6662d1fd-3b4e-4f11-9ac7-4dc721a37cba" providerId="ADAL" clId="{1A44C239-9395-4888-95FF-38E8B4F57566}" dt="2020-06-28T17:18:29.343" v="2851" actId="1076"/>
          <ac:picMkLst>
            <pc:docMk/>
            <pc:sldMk cId="2532472253" sldId="279"/>
            <ac:picMk id="57" creationId="{ACFDA358-89DB-4BD9-AA48-FEE6EDC0C856}"/>
          </ac:picMkLst>
        </pc:picChg>
        <pc:picChg chg="mod">
          <ac:chgData name="Diego Piccinotti" userId="6662d1fd-3b4e-4f11-9ac7-4dc721a37cba" providerId="ADAL" clId="{1A44C239-9395-4888-95FF-38E8B4F57566}" dt="2020-06-28T17:18:29.343" v="2851" actId="1076"/>
          <ac:picMkLst>
            <pc:docMk/>
            <pc:sldMk cId="2532472253" sldId="279"/>
            <ac:picMk id="59" creationId="{A29AE05D-4778-4C57-812F-A5EA50F3346C}"/>
          </ac:picMkLst>
        </pc:picChg>
        <pc:picChg chg="mod">
          <ac:chgData name="Diego Piccinotti" userId="6662d1fd-3b4e-4f11-9ac7-4dc721a37cba" providerId="ADAL" clId="{1A44C239-9395-4888-95FF-38E8B4F57566}" dt="2020-06-28T17:18:29.343" v="2851" actId="1076"/>
          <ac:picMkLst>
            <pc:docMk/>
            <pc:sldMk cId="2532472253" sldId="279"/>
            <ac:picMk id="61" creationId="{7A0C34ED-D9FC-41CA-BC45-BA39867B3527}"/>
          </ac:picMkLst>
        </pc:picChg>
      </pc:sldChg>
      <pc:sldChg chg="addSp delSp modSp">
        <pc:chgData name="Diego Piccinotti" userId="6662d1fd-3b4e-4f11-9ac7-4dc721a37cba" providerId="ADAL" clId="{1A44C239-9395-4888-95FF-38E8B4F57566}" dt="2020-07-15T15:57:45.557" v="9801" actId="20577"/>
        <pc:sldMkLst>
          <pc:docMk/>
          <pc:sldMk cId="3037908055" sldId="280"/>
        </pc:sldMkLst>
        <pc:spChg chg="del mod">
          <ac:chgData name="Diego Piccinotti" userId="6662d1fd-3b4e-4f11-9ac7-4dc721a37cba" providerId="ADAL" clId="{1A44C239-9395-4888-95FF-38E8B4F57566}" dt="2020-06-28T17:05:14.094" v="1112"/>
          <ac:spMkLst>
            <pc:docMk/>
            <pc:sldMk cId="3037908055" sldId="280"/>
            <ac:spMk id="2" creationId="{490F6E90-B8B8-4E45-A6D2-0659B4730EBB}"/>
          </ac:spMkLst>
        </pc:spChg>
        <pc:spChg chg="add mod">
          <ac:chgData name="Diego Piccinotti" userId="6662d1fd-3b4e-4f11-9ac7-4dc721a37cba" providerId="ADAL" clId="{1A44C239-9395-4888-95FF-38E8B4F57566}" dt="2020-07-15T15:57:45.557" v="9801" actId="20577"/>
          <ac:spMkLst>
            <pc:docMk/>
            <pc:sldMk cId="3037908055" sldId="280"/>
            <ac:spMk id="3" creationId="{9A260232-A551-4334-8524-394CC6325F61}"/>
          </ac:spMkLst>
        </pc:spChg>
        <pc:spChg chg="add mod">
          <ac:chgData name="Diego Piccinotti" userId="6662d1fd-3b4e-4f11-9ac7-4dc721a37cba" providerId="ADAL" clId="{1A44C239-9395-4888-95FF-38E8B4F57566}" dt="2020-07-15T15:57:36.088" v="9799" actId="20577"/>
          <ac:spMkLst>
            <pc:docMk/>
            <pc:sldMk cId="3037908055" sldId="280"/>
            <ac:spMk id="4" creationId="{0D166875-C248-4A0B-B3EC-9406A0E85285}"/>
          </ac:spMkLst>
        </pc:spChg>
      </pc:sldChg>
      <pc:sldChg chg="addSp delSp modSp del">
        <pc:chgData name="Diego Piccinotti" userId="6662d1fd-3b4e-4f11-9ac7-4dc721a37cba" providerId="ADAL" clId="{1A44C239-9395-4888-95FF-38E8B4F57566}" dt="2020-06-28T14:37:51.141" v="37" actId="2696"/>
        <pc:sldMkLst>
          <pc:docMk/>
          <pc:sldMk cId="3261892807" sldId="281"/>
        </pc:sldMkLst>
        <pc:spChg chg="del">
          <ac:chgData name="Diego Piccinotti" userId="6662d1fd-3b4e-4f11-9ac7-4dc721a37cba" providerId="ADAL" clId="{1A44C239-9395-4888-95FF-38E8B4F57566}" dt="2020-06-28T14:37:18.825" v="34"/>
          <ac:spMkLst>
            <pc:docMk/>
            <pc:sldMk cId="3261892807" sldId="281"/>
            <ac:spMk id="2" creationId="{D0298AA9-5004-4451-9942-37DCF3161735}"/>
          </ac:spMkLst>
        </pc:spChg>
        <pc:spChg chg="add mod">
          <ac:chgData name="Diego Piccinotti" userId="6662d1fd-3b4e-4f11-9ac7-4dc721a37cba" providerId="ADAL" clId="{1A44C239-9395-4888-95FF-38E8B4F57566}" dt="2020-06-28T14:37:18.825" v="34"/>
          <ac:spMkLst>
            <pc:docMk/>
            <pc:sldMk cId="3261892807" sldId="281"/>
            <ac:spMk id="3" creationId="{67A5028D-A873-4AA9-BAE0-1E6240220A0F}"/>
          </ac:spMkLst>
        </pc:spChg>
        <pc:spChg chg="add mod">
          <ac:chgData name="Diego Piccinotti" userId="6662d1fd-3b4e-4f11-9ac7-4dc721a37cba" providerId="ADAL" clId="{1A44C239-9395-4888-95FF-38E8B4F57566}" dt="2020-06-28T14:37:21.860" v="36" actId="27636"/>
          <ac:spMkLst>
            <pc:docMk/>
            <pc:sldMk cId="3261892807" sldId="281"/>
            <ac:spMk id="4" creationId="{0D0A29B4-4118-46BB-AD39-2751976090A0}"/>
          </ac:spMkLst>
        </pc:spChg>
      </pc:sldChg>
      <pc:sldChg chg="modSp add">
        <pc:chgData name="Diego Piccinotti" userId="6662d1fd-3b4e-4f11-9ac7-4dc721a37cba" providerId="ADAL" clId="{1A44C239-9395-4888-95FF-38E8B4F57566}" dt="2020-06-28T15:01:39.510" v="1086" actId="790"/>
        <pc:sldMkLst>
          <pc:docMk/>
          <pc:sldMk cId="4036724549" sldId="281"/>
        </pc:sldMkLst>
        <pc:spChg chg="mod">
          <ac:chgData name="Diego Piccinotti" userId="6662d1fd-3b4e-4f11-9ac7-4dc721a37cba" providerId="ADAL" clId="{1A44C239-9395-4888-95FF-38E8B4F57566}" dt="2020-06-28T15:01:39.510" v="1086" actId="790"/>
          <ac:spMkLst>
            <pc:docMk/>
            <pc:sldMk cId="4036724549" sldId="281"/>
            <ac:spMk id="2" creationId="{D110229A-8702-4305-A1C4-7F72EC6672A6}"/>
          </ac:spMkLst>
        </pc:spChg>
        <pc:spChg chg="mod">
          <ac:chgData name="Diego Piccinotti" userId="6662d1fd-3b4e-4f11-9ac7-4dc721a37cba" providerId="ADAL" clId="{1A44C239-9395-4888-95FF-38E8B4F57566}" dt="2020-06-28T15:01:17.975" v="1085" actId="113"/>
          <ac:spMkLst>
            <pc:docMk/>
            <pc:sldMk cId="4036724549" sldId="281"/>
            <ac:spMk id="3" creationId="{9DA438E3-8708-451E-BBB3-380E2D2EA2FC}"/>
          </ac:spMkLst>
        </pc:spChg>
      </pc:sldChg>
      <pc:sldChg chg="addSp delSp modSp add del">
        <pc:chgData name="Diego Piccinotti" userId="6662d1fd-3b4e-4f11-9ac7-4dc721a37cba" providerId="ADAL" clId="{1A44C239-9395-4888-95FF-38E8B4F57566}" dt="2020-06-28T14:55:04.168" v="840" actId="2696"/>
        <pc:sldMkLst>
          <pc:docMk/>
          <pc:sldMk cId="1877232636" sldId="282"/>
        </pc:sldMkLst>
        <pc:spChg chg="del">
          <ac:chgData name="Diego Piccinotti" userId="6662d1fd-3b4e-4f11-9ac7-4dc721a37cba" providerId="ADAL" clId="{1A44C239-9395-4888-95FF-38E8B4F57566}" dt="2020-06-28T14:39:36.957" v="60"/>
          <ac:spMkLst>
            <pc:docMk/>
            <pc:sldMk cId="1877232636" sldId="282"/>
            <ac:spMk id="2" creationId="{7961DFF0-99DA-4917-87FB-093FEA04B1AF}"/>
          </ac:spMkLst>
        </pc:spChg>
        <pc:spChg chg="del">
          <ac:chgData name="Diego Piccinotti" userId="6662d1fd-3b4e-4f11-9ac7-4dc721a37cba" providerId="ADAL" clId="{1A44C239-9395-4888-95FF-38E8B4F57566}" dt="2020-06-28T14:39:36.957" v="60"/>
          <ac:spMkLst>
            <pc:docMk/>
            <pc:sldMk cId="1877232636" sldId="282"/>
            <ac:spMk id="3" creationId="{3C10C76D-9388-48AD-AC0F-E8B9F58C9584}"/>
          </ac:spMkLst>
        </pc:spChg>
        <pc:spChg chg="add del mod">
          <ac:chgData name="Diego Piccinotti" userId="6662d1fd-3b4e-4f11-9ac7-4dc721a37cba" providerId="ADAL" clId="{1A44C239-9395-4888-95FF-38E8B4F57566}" dt="2020-06-28T14:40:34.669" v="95"/>
          <ac:spMkLst>
            <pc:docMk/>
            <pc:sldMk cId="1877232636" sldId="282"/>
            <ac:spMk id="4" creationId="{FDB0B0D0-9826-4E71-9CBB-85B9C15C2C02}"/>
          </ac:spMkLst>
        </pc:spChg>
        <pc:spChg chg="add del mod">
          <ac:chgData name="Diego Piccinotti" userId="6662d1fd-3b4e-4f11-9ac7-4dc721a37cba" providerId="ADAL" clId="{1A44C239-9395-4888-95FF-38E8B4F57566}" dt="2020-06-28T14:40:34.669" v="95"/>
          <ac:spMkLst>
            <pc:docMk/>
            <pc:sldMk cId="1877232636" sldId="282"/>
            <ac:spMk id="5" creationId="{FA438252-A178-491E-8F5B-63FDF4A936CD}"/>
          </ac:spMkLst>
        </pc:spChg>
        <pc:spChg chg="add mod">
          <ac:chgData name="Diego Piccinotti" userId="6662d1fd-3b4e-4f11-9ac7-4dc721a37cba" providerId="ADAL" clId="{1A44C239-9395-4888-95FF-38E8B4F57566}" dt="2020-06-28T14:40:36.564" v="104" actId="20577"/>
          <ac:spMkLst>
            <pc:docMk/>
            <pc:sldMk cId="1877232636" sldId="282"/>
            <ac:spMk id="6" creationId="{AA92DC4A-4D43-4D97-B676-10912C8EE95C}"/>
          </ac:spMkLst>
        </pc:spChg>
        <pc:spChg chg="add mod">
          <ac:chgData name="Diego Piccinotti" userId="6662d1fd-3b4e-4f11-9ac7-4dc721a37cba" providerId="ADAL" clId="{1A44C239-9395-4888-95FF-38E8B4F57566}" dt="2020-06-28T14:40:37.925" v="118" actId="20577"/>
          <ac:spMkLst>
            <pc:docMk/>
            <pc:sldMk cId="1877232636" sldId="282"/>
            <ac:spMk id="7" creationId="{8EA2CC3F-55CE-498D-9C7D-50ACDF5653D1}"/>
          </ac:spMkLst>
        </pc:spChg>
      </pc:sldChg>
      <pc:sldChg chg="addSp delSp modSp add">
        <pc:chgData name="Diego Piccinotti" userId="6662d1fd-3b4e-4f11-9ac7-4dc721a37cba" providerId="ADAL" clId="{1A44C239-9395-4888-95FF-38E8B4F57566}" dt="2020-06-29T16:34:01.265" v="4695" actId="20577"/>
        <pc:sldMkLst>
          <pc:docMk/>
          <pc:sldMk cId="1642278868" sldId="283"/>
        </pc:sldMkLst>
        <pc:spChg chg="del">
          <ac:chgData name="Diego Piccinotti" userId="6662d1fd-3b4e-4f11-9ac7-4dc721a37cba" providerId="ADAL" clId="{1A44C239-9395-4888-95FF-38E8B4F57566}" dt="2020-06-28T14:49:49.716" v="260"/>
          <ac:spMkLst>
            <pc:docMk/>
            <pc:sldMk cId="1642278868" sldId="283"/>
            <ac:spMk id="2" creationId="{92795AA1-5C53-40D8-96E2-309C232DB075}"/>
          </ac:spMkLst>
        </pc:spChg>
        <pc:spChg chg="del">
          <ac:chgData name="Diego Piccinotti" userId="6662d1fd-3b4e-4f11-9ac7-4dc721a37cba" providerId="ADAL" clId="{1A44C239-9395-4888-95FF-38E8B4F57566}" dt="2020-06-28T14:49:49.716" v="260"/>
          <ac:spMkLst>
            <pc:docMk/>
            <pc:sldMk cId="1642278868" sldId="283"/>
            <ac:spMk id="3" creationId="{FB73938C-1191-4117-938B-080367036830}"/>
          </ac:spMkLst>
        </pc:spChg>
        <pc:spChg chg="add mod">
          <ac:chgData name="Diego Piccinotti" userId="6662d1fd-3b4e-4f11-9ac7-4dc721a37cba" providerId="ADAL" clId="{1A44C239-9395-4888-95FF-38E8B4F57566}" dt="2020-06-28T14:50:00.158" v="286" actId="20577"/>
          <ac:spMkLst>
            <pc:docMk/>
            <pc:sldMk cId="1642278868" sldId="283"/>
            <ac:spMk id="4" creationId="{A65E18C9-3DF2-4398-8841-07F09964BECE}"/>
          </ac:spMkLst>
        </pc:spChg>
        <pc:spChg chg="add mod">
          <ac:chgData name="Diego Piccinotti" userId="6662d1fd-3b4e-4f11-9ac7-4dc721a37cba" providerId="ADAL" clId="{1A44C239-9395-4888-95FF-38E8B4F57566}" dt="2020-06-29T16:34:01.265" v="4695" actId="20577"/>
          <ac:spMkLst>
            <pc:docMk/>
            <pc:sldMk cId="1642278868" sldId="283"/>
            <ac:spMk id="5" creationId="{281E02B1-D33D-4736-A5D4-62A75C0F7541}"/>
          </ac:spMkLst>
        </pc:spChg>
      </pc:sldChg>
      <pc:sldChg chg="addSp delSp modSp add">
        <pc:chgData name="Diego Piccinotti" userId="6662d1fd-3b4e-4f11-9ac7-4dc721a37cba" providerId="ADAL" clId="{1A44C239-9395-4888-95FF-38E8B4F57566}" dt="2020-06-28T15:00:46.788" v="1083" actId="123"/>
        <pc:sldMkLst>
          <pc:docMk/>
          <pc:sldMk cId="3948253650" sldId="284"/>
        </pc:sldMkLst>
        <pc:spChg chg="del">
          <ac:chgData name="Diego Piccinotti" userId="6662d1fd-3b4e-4f11-9ac7-4dc721a37cba" providerId="ADAL" clId="{1A44C239-9395-4888-95FF-38E8B4F57566}" dt="2020-06-28T14:58:52.686" v="1063"/>
          <ac:spMkLst>
            <pc:docMk/>
            <pc:sldMk cId="3948253650" sldId="284"/>
            <ac:spMk id="2" creationId="{CCE75BEB-8F79-4F2C-8CFA-6E893D31457F}"/>
          </ac:spMkLst>
        </pc:spChg>
        <pc:spChg chg="del">
          <ac:chgData name="Diego Piccinotti" userId="6662d1fd-3b4e-4f11-9ac7-4dc721a37cba" providerId="ADAL" clId="{1A44C239-9395-4888-95FF-38E8B4F57566}" dt="2020-06-28T14:58:52.686" v="1063"/>
          <ac:spMkLst>
            <pc:docMk/>
            <pc:sldMk cId="3948253650" sldId="284"/>
            <ac:spMk id="3" creationId="{FE8963E4-813F-46DE-88A0-F6CE27C41AEC}"/>
          </ac:spMkLst>
        </pc:spChg>
        <pc:spChg chg="add mod">
          <ac:chgData name="Diego Piccinotti" userId="6662d1fd-3b4e-4f11-9ac7-4dc721a37cba" providerId="ADAL" clId="{1A44C239-9395-4888-95FF-38E8B4F57566}" dt="2020-06-28T14:58:58.150" v="1065" actId="27636"/>
          <ac:spMkLst>
            <pc:docMk/>
            <pc:sldMk cId="3948253650" sldId="284"/>
            <ac:spMk id="4" creationId="{BC5D32FD-4BEC-4162-8779-41AF590C4535}"/>
          </ac:spMkLst>
        </pc:spChg>
        <pc:spChg chg="add mod">
          <ac:chgData name="Diego Piccinotti" userId="6662d1fd-3b4e-4f11-9ac7-4dc721a37cba" providerId="ADAL" clId="{1A44C239-9395-4888-95FF-38E8B4F57566}" dt="2020-06-28T15:00:46.788" v="1083" actId="123"/>
          <ac:spMkLst>
            <pc:docMk/>
            <pc:sldMk cId="3948253650" sldId="284"/>
            <ac:spMk id="5" creationId="{757B7551-554C-4B2F-8E18-C4B2404FCD0C}"/>
          </ac:spMkLst>
        </pc:spChg>
      </pc:sldChg>
      <pc:sldChg chg="modSp add">
        <pc:chgData name="Diego Piccinotti" userId="6662d1fd-3b4e-4f11-9ac7-4dc721a37cba" providerId="ADAL" clId="{1A44C239-9395-4888-95FF-38E8B4F57566}" dt="2020-07-15T16:02:48.272" v="10035" actId="20577"/>
        <pc:sldMkLst>
          <pc:docMk/>
          <pc:sldMk cId="1011259364" sldId="285"/>
        </pc:sldMkLst>
        <pc:spChg chg="mod">
          <ac:chgData name="Diego Piccinotti" userId="6662d1fd-3b4e-4f11-9ac7-4dc721a37cba" providerId="ADAL" clId="{1A44C239-9395-4888-95FF-38E8B4F57566}" dt="2020-07-15T16:02:48.272" v="10035" actId="20577"/>
          <ac:spMkLst>
            <pc:docMk/>
            <pc:sldMk cId="1011259364" sldId="285"/>
            <ac:spMk id="3" creationId="{9A260232-A551-4334-8524-394CC6325F61}"/>
          </ac:spMkLst>
        </pc:spChg>
        <pc:spChg chg="mod">
          <ac:chgData name="Diego Piccinotti" userId="6662d1fd-3b4e-4f11-9ac7-4dc721a37cba" providerId="ADAL" clId="{1A44C239-9395-4888-95FF-38E8B4F57566}" dt="2020-06-29T16:47:54.686" v="5504" actId="20577"/>
          <ac:spMkLst>
            <pc:docMk/>
            <pc:sldMk cId="1011259364" sldId="285"/>
            <ac:spMk id="4" creationId="{0D166875-C248-4A0B-B3EC-9406A0E85285}"/>
          </ac:spMkLst>
        </pc:spChg>
      </pc:sldChg>
      <pc:sldChg chg="modSp">
        <pc:chgData name="Diego Piccinotti" userId="6662d1fd-3b4e-4f11-9ac7-4dc721a37cba" providerId="ADAL" clId="{1A44C239-9395-4888-95FF-38E8B4F57566}" dt="2020-07-07T16:13:35.435" v="8696" actId="20577"/>
        <pc:sldMkLst>
          <pc:docMk/>
          <pc:sldMk cId="3827918899" sldId="286"/>
        </pc:sldMkLst>
        <pc:spChg chg="mod">
          <ac:chgData name="Diego Piccinotti" userId="6662d1fd-3b4e-4f11-9ac7-4dc721a37cba" providerId="ADAL" clId="{1A44C239-9395-4888-95FF-38E8B4F57566}" dt="2020-07-07T16:13:35.435" v="8696" actId="20577"/>
          <ac:spMkLst>
            <pc:docMk/>
            <pc:sldMk cId="3827918899" sldId="286"/>
            <ac:spMk id="2" creationId="{0FCE454E-0024-43D0-9A36-646F93656A8C}"/>
          </ac:spMkLst>
        </pc:spChg>
        <pc:spChg chg="mod">
          <ac:chgData name="Diego Piccinotti" userId="6662d1fd-3b4e-4f11-9ac7-4dc721a37cba" providerId="ADAL" clId="{1A44C239-9395-4888-95FF-38E8B4F57566}" dt="2020-06-28T17:23:50.835" v="3071" actId="20577"/>
          <ac:spMkLst>
            <pc:docMk/>
            <pc:sldMk cId="3827918899" sldId="286"/>
            <ac:spMk id="8" creationId="{3505810F-7CDE-477E-AB15-126D45D08439}"/>
          </ac:spMkLst>
        </pc:spChg>
        <pc:picChg chg="mod">
          <ac:chgData name="Diego Piccinotti" userId="6662d1fd-3b4e-4f11-9ac7-4dc721a37cba" providerId="ADAL" clId="{1A44C239-9395-4888-95FF-38E8B4F57566}" dt="2020-06-28T17:22:55.555" v="2984" actId="1076"/>
          <ac:picMkLst>
            <pc:docMk/>
            <pc:sldMk cId="3827918899" sldId="286"/>
            <ac:picMk id="11" creationId="{297799F0-AE5F-48D7-8933-F30669862031}"/>
          </ac:picMkLst>
        </pc:picChg>
      </pc:sldChg>
      <pc:sldChg chg="add del ord">
        <pc:chgData name="Diego Piccinotti" userId="6662d1fd-3b4e-4f11-9ac7-4dc721a37cba" providerId="ADAL" clId="{1A44C239-9395-4888-95FF-38E8B4F57566}" dt="2020-06-28T17:24:49.025" v="3075" actId="2696"/>
        <pc:sldMkLst>
          <pc:docMk/>
          <pc:sldMk cId="2478606470" sldId="287"/>
        </pc:sldMkLst>
      </pc:sldChg>
      <pc:sldChg chg="modSp">
        <pc:chgData name="Diego Piccinotti" userId="6662d1fd-3b4e-4f11-9ac7-4dc721a37cba" providerId="ADAL" clId="{1A44C239-9395-4888-95FF-38E8B4F57566}" dt="2020-07-15T15:50:45.005" v="9558" actId="27636"/>
        <pc:sldMkLst>
          <pc:docMk/>
          <pc:sldMk cId="2961266280" sldId="288"/>
        </pc:sldMkLst>
        <pc:spChg chg="mod">
          <ac:chgData name="Diego Piccinotti" userId="6662d1fd-3b4e-4f11-9ac7-4dc721a37cba" providerId="ADAL" clId="{1A44C239-9395-4888-95FF-38E8B4F57566}" dt="2020-07-15T15:49:16.934" v="9491" actId="20577"/>
          <ac:spMkLst>
            <pc:docMk/>
            <pc:sldMk cId="2961266280" sldId="288"/>
            <ac:spMk id="3" creationId="{9A260232-A551-4334-8524-394CC6325F61}"/>
          </ac:spMkLst>
        </pc:spChg>
        <pc:spChg chg="mod">
          <ac:chgData name="Diego Piccinotti" userId="6662d1fd-3b4e-4f11-9ac7-4dc721a37cba" providerId="ADAL" clId="{1A44C239-9395-4888-95FF-38E8B4F57566}" dt="2020-07-15T15:50:45.005" v="9558" actId="27636"/>
          <ac:spMkLst>
            <pc:docMk/>
            <pc:sldMk cId="2961266280" sldId="288"/>
            <ac:spMk id="4" creationId="{0D166875-C248-4A0B-B3EC-9406A0E85285}"/>
          </ac:spMkLst>
        </pc:spChg>
      </pc:sldChg>
      <pc:sldChg chg="modSp">
        <pc:chgData name="Diego Piccinotti" userId="6662d1fd-3b4e-4f11-9ac7-4dc721a37cba" providerId="ADAL" clId="{1A44C239-9395-4888-95FF-38E8B4F57566}" dt="2020-07-15T16:02:55.678" v="10037" actId="20577"/>
        <pc:sldMkLst>
          <pc:docMk/>
          <pc:sldMk cId="1103245180" sldId="289"/>
        </pc:sldMkLst>
        <pc:spChg chg="mod">
          <ac:chgData name="Diego Piccinotti" userId="6662d1fd-3b4e-4f11-9ac7-4dc721a37cba" providerId="ADAL" clId="{1A44C239-9395-4888-95FF-38E8B4F57566}" dt="2020-07-15T16:02:55.678" v="10037" actId="20577"/>
          <ac:spMkLst>
            <pc:docMk/>
            <pc:sldMk cId="1103245180" sldId="289"/>
            <ac:spMk id="3" creationId="{9A260232-A551-4334-8524-394CC6325F61}"/>
          </ac:spMkLst>
        </pc:spChg>
        <pc:spChg chg="mod">
          <ac:chgData name="Diego Piccinotti" userId="6662d1fd-3b4e-4f11-9ac7-4dc721a37cba" providerId="ADAL" clId="{1A44C239-9395-4888-95FF-38E8B4F57566}" dt="2020-07-15T15:55:56.273" v="9720" actId="6549"/>
          <ac:spMkLst>
            <pc:docMk/>
            <pc:sldMk cId="1103245180" sldId="289"/>
            <ac:spMk id="4" creationId="{0D166875-C248-4A0B-B3EC-9406A0E85285}"/>
          </ac:spMkLst>
        </pc:spChg>
      </pc:sldChg>
      <pc:sldChg chg="add del ord">
        <pc:chgData name="Diego Piccinotti" userId="6662d1fd-3b4e-4f11-9ac7-4dc721a37cba" providerId="ADAL" clId="{1A44C239-9395-4888-95FF-38E8B4F57566}" dt="2020-06-29T16:07:33.703" v="3509" actId="2696"/>
        <pc:sldMkLst>
          <pc:docMk/>
          <pc:sldMk cId="2892579773" sldId="290"/>
        </pc:sldMkLst>
      </pc:sldChg>
      <pc:sldChg chg="modSp">
        <pc:chgData name="Diego Piccinotti" userId="6662d1fd-3b4e-4f11-9ac7-4dc721a37cba" providerId="ADAL" clId="{1A44C239-9395-4888-95FF-38E8B4F57566}" dt="2020-06-29T16:06:38.008" v="3508" actId="20577"/>
        <pc:sldMkLst>
          <pc:docMk/>
          <pc:sldMk cId="931699273" sldId="291"/>
        </pc:sldMkLst>
        <pc:spChg chg="mod">
          <ac:chgData name="Diego Piccinotti" userId="6662d1fd-3b4e-4f11-9ac7-4dc721a37cba" providerId="ADAL" clId="{1A44C239-9395-4888-95FF-38E8B4F57566}" dt="2020-06-29T16:06:38.008" v="3508" actId="20577"/>
          <ac:spMkLst>
            <pc:docMk/>
            <pc:sldMk cId="931699273" sldId="291"/>
            <ac:spMk id="3" creationId="{DF5CB7CB-7DD4-42DC-A728-CEA793BF0EBF}"/>
          </ac:spMkLst>
        </pc:spChg>
      </pc:sldChg>
      <pc:sldChg chg="modSp add addCm modCm">
        <pc:chgData name="Diego Piccinotti" userId="6662d1fd-3b4e-4f11-9ac7-4dc721a37cba" providerId="ADAL" clId="{1A44C239-9395-4888-95FF-38E8B4F57566}" dt="2020-07-19T15:53:36.512" v="12288" actId="20577"/>
        <pc:sldMkLst>
          <pc:docMk/>
          <pc:sldMk cId="940946323" sldId="292"/>
        </pc:sldMkLst>
        <pc:spChg chg="mod">
          <ac:chgData name="Diego Piccinotti" userId="6662d1fd-3b4e-4f11-9ac7-4dc721a37cba" providerId="ADAL" clId="{1A44C239-9395-4888-95FF-38E8B4F57566}" dt="2020-07-15T15:56:55.263" v="9725" actId="20577"/>
          <ac:spMkLst>
            <pc:docMk/>
            <pc:sldMk cId="940946323" sldId="292"/>
            <ac:spMk id="3" creationId="{9A260232-A551-4334-8524-394CC6325F61}"/>
          </ac:spMkLst>
        </pc:spChg>
        <pc:spChg chg="mod">
          <ac:chgData name="Diego Piccinotti" userId="6662d1fd-3b4e-4f11-9ac7-4dc721a37cba" providerId="ADAL" clId="{1A44C239-9395-4888-95FF-38E8B4F57566}" dt="2020-07-19T15:53:36.512" v="12288" actId="20577"/>
          <ac:spMkLst>
            <pc:docMk/>
            <pc:sldMk cId="940946323" sldId="292"/>
            <ac:spMk id="4" creationId="{0D166875-C248-4A0B-B3EC-9406A0E85285}"/>
          </ac:spMkLst>
        </pc:spChg>
      </pc:sldChg>
      <pc:sldChg chg="del">
        <pc:chgData name="Diego Piccinotti" userId="6662d1fd-3b4e-4f11-9ac7-4dc721a37cba" providerId="ADAL" clId="{1A44C239-9395-4888-95FF-38E8B4F57566}" dt="2020-07-07T15:47:43.717" v="7891" actId="2696"/>
        <pc:sldMkLst>
          <pc:docMk/>
          <pc:sldMk cId="475825828" sldId="293"/>
        </pc:sldMkLst>
      </pc:sldChg>
      <pc:sldChg chg="modSp add">
        <pc:chgData name="Diego Piccinotti" userId="6662d1fd-3b4e-4f11-9ac7-4dc721a37cba" providerId="ADAL" clId="{1A44C239-9395-4888-95FF-38E8B4F57566}" dt="2020-07-22T17:06:25.615" v="12791" actId="20577"/>
        <pc:sldMkLst>
          <pc:docMk/>
          <pc:sldMk cId="1276658169" sldId="294"/>
        </pc:sldMkLst>
        <pc:spChg chg="mod">
          <ac:chgData name="Diego Piccinotti" userId="6662d1fd-3b4e-4f11-9ac7-4dc721a37cba" providerId="ADAL" clId="{1A44C239-9395-4888-95FF-38E8B4F57566}" dt="2020-06-29T16:48:07.040" v="5527" actId="20577"/>
          <ac:spMkLst>
            <pc:docMk/>
            <pc:sldMk cId="1276658169" sldId="294"/>
            <ac:spMk id="3" creationId="{9A260232-A551-4334-8524-394CC6325F61}"/>
          </ac:spMkLst>
        </pc:spChg>
        <pc:spChg chg="mod">
          <ac:chgData name="Diego Piccinotti" userId="6662d1fd-3b4e-4f11-9ac7-4dc721a37cba" providerId="ADAL" clId="{1A44C239-9395-4888-95FF-38E8B4F57566}" dt="2020-07-22T17:06:25.615" v="12791" actId="20577"/>
          <ac:spMkLst>
            <pc:docMk/>
            <pc:sldMk cId="1276658169" sldId="294"/>
            <ac:spMk id="4" creationId="{0D166875-C248-4A0B-B3EC-9406A0E85285}"/>
          </ac:spMkLst>
        </pc:spChg>
      </pc:sldChg>
      <pc:sldChg chg="modSp add">
        <pc:chgData name="Diego Piccinotti" userId="6662d1fd-3b4e-4f11-9ac7-4dc721a37cba" providerId="ADAL" clId="{1A44C239-9395-4888-95FF-38E8B4F57566}" dt="2020-07-15T16:15:02.976" v="10039" actId="20577"/>
        <pc:sldMkLst>
          <pc:docMk/>
          <pc:sldMk cId="2987990092" sldId="295"/>
        </pc:sldMkLst>
        <pc:spChg chg="mod">
          <ac:chgData name="Diego Piccinotti" userId="6662d1fd-3b4e-4f11-9ac7-4dc721a37cba" providerId="ADAL" clId="{1A44C239-9395-4888-95FF-38E8B4F57566}" dt="2020-06-29T16:48:28.061" v="5546" actId="20577"/>
          <ac:spMkLst>
            <pc:docMk/>
            <pc:sldMk cId="2987990092" sldId="295"/>
            <ac:spMk id="3" creationId="{9A260232-A551-4334-8524-394CC6325F61}"/>
          </ac:spMkLst>
        </pc:spChg>
        <pc:spChg chg="mod">
          <ac:chgData name="Diego Piccinotti" userId="6662d1fd-3b4e-4f11-9ac7-4dc721a37cba" providerId="ADAL" clId="{1A44C239-9395-4888-95FF-38E8B4F57566}" dt="2020-07-15T16:15:02.976" v="10039" actId="20577"/>
          <ac:spMkLst>
            <pc:docMk/>
            <pc:sldMk cId="2987990092" sldId="295"/>
            <ac:spMk id="4" creationId="{0D166875-C248-4A0B-B3EC-9406A0E85285}"/>
          </ac:spMkLst>
        </pc:spChg>
      </pc:sldChg>
      <pc:sldChg chg="modSp add delCm">
        <pc:chgData name="Diego Piccinotti" userId="6662d1fd-3b4e-4f11-9ac7-4dc721a37cba" providerId="ADAL" clId="{1A44C239-9395-4888-95FF-38E8B4F57566}" dt="2020-07-15T15:51:34.740" v="9565" actId="20577"/>
        <pc:sldMkLst>
          <pc:docMk/>
          <pc:sldMk cId="2399437576" sldId="299"/>
        </pc:sldMkLst>
        <pc:spChg chg="mod">
          <ac:chgData name="Diego Piccinotti" userId="6662d1fd-3b4e-4f11-9ac7-4dc721a37cba" providerId="ADAL" clId="{1A44C239-9395-4888-95FF-38E8B4F57566}" dt="2020-07-15T15:51:34.740" v="9565" actId="20577"/>
          <ac:spMkLst>
            <pc:docMk/>
            <pc:sldMk cId="2399437576" sldId="299"/>
            <ac:spMk id="3" creationId="{9A260232-A551-4334-8524-394CC6325F61}"/>
          </ac:spMkLst>
        </pc:spChg>
        <pc:spChg chg="mod">
          <ac:chgData name="Diego Piccinotti" userId="6662d1fd-3b4e-4f11-9ac7-4dc721a37cba" providerId="ADAL" clId="{1A44C239-9395-4888-95FF-38E8B4F57566}" dt="2020-07-07T15:50:57.322" v="8310" actId="20577"/>
          <ac:spMkLst>
            <pc:docMk/>
            <pc:sldMk cId="2399437576" sldId="299"/>
            <ac:spMk id="4" creationId="{0D166875-C248-4A0B-B3EC-9406A0E85285}"/>
          </ac:spMkLst>
        </pc:spChg>
      </pc:sldChg>
      <pc:sldChg chg="modSp add">
        <pc:chgData name="Diego Piccinotti" userId="6662d1fd-3b4e-4f11-9ac7-4dc721a37cba" providerId="ADAL" clId="{1A44C239-9395-4888-95FF-38E8B4F57566}" dt="2020-07-19T14:46:19.909" v="11654" actId="20577"/>
        <pc:sldMkLst>
          <pc:docMk/>
          <pc:sldMk cId="4090114414" sldId="300"/>
        </pc:sldMkLst>
        <pc:spChg chg="mod">
          <ac:chgData name="Diego Piccinotti" userId="6662d1fd-3b4e-4f11-9ac7-4dc721a37cba" providerId="ADAL" clId="{1A44C239-9395-4888-95FF-38E8B4F57566}" dt="2020-07-15T15:48:38.249" v="9479" actId="20577"/>
          <ac:spMkLst>
            <pc:docMk/>
            <pc:sldMk cId="4090114414" sldId="300"/>
            <ac:spMk id="4" creationId="{8AD13C54-550D-403C-892C-1C2991A44D55}"/>
          </ac:spMkLst>
        </pc:spChg>
        <pc:spChg chg="mod">
          <ac:chgData name="Diego Piccinotti" userId="6662d1fd-3b4e-4f11-9ac7-4dc721a37cba" providerId="ADAL" clId="{1A44C239-9395-4888-95FF-38E8B4F57566}" dt="2020-07-19T14:46:19.909" v="11654" actId="20577"/>
          <ac:spMkLst>
            <pc:docMk/>
            <pc:sldMk cId="4090114414" sldId="300"/>
            <ac:spMk id="7" creationId="{5A81B6A5-4F64-4DAC-B071-ED5A9D094D8D}"/>
          </ac:spMkLst>
        </pc:spChg>
      </pc:sldChg>
      <pc:sldChg chg="modSp ord">
        <pc:chgData name="Diego Piccinotti" userId="6662d1fd-3b4e-4f11-9ac7-4dc721a37cba" providerId="ADAL" clId="{1A44C239-9395-4888-95FF-38E8B4F57566}" dt="2020-07-19T15:10:16.478" v="12172"/>
        <pc:sldMkLst>
          <pc:docMk/>
          <pc:sldMk cId="2106770641" sldId="301"/>
        </pc:sldMkLst>
        <pc:spChg chg="mod">
          <ac:chgData name="Diego Piccinotti" userId="6662d1fd-3b4e-4f11-9ac7-4dc721a37cba" providerId="ADAL" clId="{1A44C239-9395-4888-95FF-38E8B4F57566}" dt="2020-07-19T15:06:54.857" v="12006" actId="20577"/>
          <ac:spMkLst>
            <pc:docMk/>
            <pc:sldMk cId="2106770641" sldId="301"/>
            <ac:spMk id="2" creationId="{A9BC850C-EFCF-4250-BC31-47B192454026}"/>
          </ac:spMkLst>
        </pc:spChg>
        <pc:spChg chg="mod">
          <ac:chgData name="Diego Piccinotti" userId="6662d1fd-3b4e-4f11-9ac7-4dc721a37cba" providerId="ADAL" clId="{1A44C239-9395-4888-95FF-38E8B4F57566}" dt="2020-07-18T10:50:37.279" v="10164" actId="120"/>
          <ac:spMkLst>
            <pc:docMk/>
            <pc:sldMk cId="2106770641" sldId="301"/>
            <ac:spMk id="3" creationId="{EC53E84B-E2F4-40A8-B389-681392FB7FD6}"/>
          </ac:spMkLst>
        </pc:spChg>
      </pc:sldChg>
      <pc:sldChg chg="modSp add del">
        <pc:chgData name="Diego Piccinotti" userId="6662d1fd-3b4e-4f11-9ac7-4dc721a37cba" providerId="ADAL" clId="{1A44C239-9395-4888-95FF-38E8B4F57566}" dt="2020-07-15T15:55:38.569" v="9719" actId="2696"/>
        <pc:sldMkLst>
          <pc:docMk/>
          <pc:sldMk cId="2264438328" sldId="302"/>
        </pc:sldMkLst>
        <pc:spChg chg="mod">
          <ac:chgData name="Diego Piccinotti" userId="6662d1fd-3b4e-4f11-9ac7-4dc721a37cba" providerId="ADAL" clId="{1A44C239-9395-4888-95FF-38E8B4F57566}" dt="2020-07-15T15:53:07.469" v="9598" actId="20577"/>
          <ac:spMkLst>
            <pc:docMk/>
            <pc:sldMk cId="2264438328" sldId="302"/>
            <ac:spMk id="3" creationId="{9A260232-A551-4334-8524-394CC6325F61}"/>
          </ac:spMkLst>
        </pc:spChg>
        <pc:spChg chg="mod">
          <ac:chgData name="Diego Piccinotti" userId="6662d1fd-3b4e-4f11-9ac7-4dc721a37cba" providerId="ADAL" clId="{1A44C239-9395-4888-95FF-38E8B4F57566}" dt="2020-07-15T15:52:16.859" v="9586" actId="20577"/>
          <ac:spMkLst>
            <pc:docMk/>
            <pc:sldMk cId="2264438328" sldId="302"/>
            <ac:spMk id="4" creationId="{0D166875-C248-4A0B-B3EC-9406A0E85285}"/>
          </ac:spMkLst>
        </pc:spChg>
      </pc:sldChg>
      <pc:sldChg chg="add del">
        <pc:chgData name="Diego Piccinotti" userId="6662d1fd-3b4e-4f11-9ac7-4dc721a37cba" providerId="ADAL" clId="{1A44C239-9395-4888-95FF-38E8B4F57566}" dt="2020-07-15T15:52:23.454" v="9588"/>
        <pc:sldMkLst>
          <pc:docMk/>
          <pc:sldMk cId="536116166" sldId="303"/>
        </pc:sldMkLst>
      </pc:sldChg>
      <pc:sldChg chg="modSp add">
        <pc:chgData name="Diego Piccinotti" userId="6662d1fd-3b4e-4f11-9ac7-4dc721a37cba" providerId="ADAL" clId="{1A44C239-9395-4888-95FF-38E8B4F57566}" dt="2020-07-15T15:55:31.963" v="9718" actId="20577"/>
        <pc:sldMkLst>
          <pc:docMk/>
          <pc:sldMk cId="882029268" sldId="303"/>
        </pc:sldMkLst>
        <pc:spChg chg="mod">
          <ac:chgData name="Diego Piccinotti" userId="6662d1fd-3b4e-4f11-9ac7-4dc721a37cba" providerId="ADAL" clId="{1A44C239-9395-4888-95FF-38E8B4F57566}" dt="2020-07-15T15:52:57.714" v="9596" actId="20577"/>
          <ac:spMkLst>
            <pc:docMk/>
            <pc:sldMk cId="882029268" sldId="303"/>
            <ac:spMk id="2" creationId="{2579E285-B4CD-420F-A68F-C5DBA32E6B12}"/>
          </ac:spMkLst>
        </pc:spChg>
        <pc:spChg chg="mod">
          <ac:chgData name="Diego Piccinotti" userId="6662d1fd-3b4e-4f11-9ac7-4dc721a37cba" providerId="ADAL" clId="{1A44C239-9395-4888-95FF-38E8B4F57566}" dt="2020-07-15T15:55:31.963" v="9718" actId="20577"/>
          <ac:spMkLst>
            <pc:docMk/>
            <pc:sldMk cId="882029268" sldId="303"/>
            <ac:spMk id="3" creationId="{7CEC7DB4-63F9-45B2-918E-273D13DE833A}"/>
          </ac:spMkLst>
        </pc:spChg>
      </pc:sldChg>
      <pc:sldChg chg="addSp delSp modSp del">
        <pc:chgData name="Diego Piccinotti" userId="6662d1fd-3b4e-4f11-9ac7-4dc721a37cba" providerId="ADAL" clId="{1A44C239-9395-4888-95FF-38E8B4F57566}" dt="2020-07-19T15:05:58.671" v="11930" actId="2696"/>
        <pc:sldMkLst>
          <pc:docMk/>
          <pc:sldMk cId="3856510287" sldId="304"/>
        </pc:sldMkLst>
        <pc:spChg chg="add del mod">
          <ac:chgData name="Diego Piccinotti" userId="6662d1fd-3b4e-4f11-9ac7-4dc721a37cba" providerId="ADAL" clId="{1A44C239-9395-4888-95FF-38E8B4F57566}" dt="2020-07-19T15:03:23.325" v="11822"/>
          <ac:spMkLst>
            <pc:docMk/>
            <pc:sldMk cId="3856510287" sldId="304"/>
            <ac:spMk id="2" creationId="{1E37789F-A5F8-4AEE-B064-B04E1680B136}"/>
          </ac:spMkLst>
        </pc:spChg>
        <pc:spChg chg="add mod">
          <ac:chgData name="Diego Piccinotti" userId="6662d1fd-3b4e-4f11-9ac7-4dc721a37cba" providerId="ADAL" clId="{1A44C239-9395-4888-95FF-38E8B4F57566}" dt="2020-07-19T15:05:41.829" v="11928" actId="14100"/>
          <ac:spMkLst>
            <pc:docMk/>
            <pc:sldMk cId="3856510287" sldId="304"/>
            <ac:spMk id="3" creationId="{DDEEFA62-3653-4022-B9AB-7F77418599A3}"/>
          </ac:spMkLst>
        </pc:spChg>
        <pc:picChg chg="mod">
          <ac:chgData name="Diego Piccinotti" userId="6662d1fd-3b4e-4f11-9ac7-4dc721a37cba" providerId="ADAL" clId="{1A44C239-9395-4888-95FF-38E8B4F57566}" dt="2020-07-19T15:01:35.847" v="11810" actId="14826"/>
          <ac:picMkLst>
            <pc:docMk/>
            <pc:sldMk cId="3856510287" sldId="304"/>
            <ac:picMk id="6" creationId="{E9D1FAD0-1E26-484D-93FB-A7F015278660}"/>
          </ac:picMkLst>
        </pc:picChg>
        <pc:picChg chg="mod">
          <ac:chgData name="Diego Piccinotti" userId="6662d1fd-3b4e-4f11-9ac7-4dc721a37cba" providerId="ADAL" clId="{1A44C239-9395-4888-95FF-38E8B4F57566}" dt="2020-07-19T15:01:26.871" v="11808" actId="14826"/>
          <ac:picMkLst>
            <pc:docMk/>
            <pc:sldMk cId="3856510287" sldId="304"/>
            <ac:picMk id="7" creationId="{B055875E-18B2-493B-9B6B-F3A45041451E}"/>
          </ac:picMkLst>
        </pc:picChg>
        <pc:picChg chg="mod">
          <ac:chgData name="Diego Piccinotti" userId="6662d1fd-3b4e-4f11-9ac7-4dc721a37cba" providerId="ADAL" clId="{1A44C239-9395-4888-95FF-38E8B4F57566}" dt="2020-07-19T15:01:31.562" v="11809" actId="14826"/>
          <ac:picMkLst>
            <pc:docMk/>
            <pc:sldMk cId="3856510287" sldId="304"/>
            <ac:picMk id="8" creationId="{83B0FD5C-EBFD-45D4-BDFB-FB98A7361826}"/>
          </ac:picMkLst>
        </pc:picChg>
      </pc:sldChg>
      <pc:sldChg chg="modSp add">
        <pc:chgData name="Diego Piccinotti" userId="6662d1fd-3b4e-4f11-9ac7-4dc721a37cba" providerId="ADAL" clId="{1A44C239-9395-4888-95FF-38E8B4F57566}" dt="2020-07-15T15:56:49.597" v="9722" actId="20577"/>
        <pc:sldMkLst>
          <pc:docMk/>
          <pc:sldMk cId="1261695611" sldId="305"/>
        </pc:sldMkLst>
        <pc:spChg chg="mod">
          <ac:chgData name="Diego Piccinotti" userId="6662d1fd-3b4e-4f11-9ac7-4dc721a37cba" providerId="ADAL" clId="{1A44C239-9395-4888-95FF-38E8B4F57566}" dt="2020-07-15T15:56:49.597" v="9722" actId="20577"/>
          <ac:spMkLst>
            <pc:docMk/>
            <pc:sldMk cId="1261695611" sldId="305"/>
            <ac:spMk id="2" creationId="{2579E285-B4CD-420F-A68F-C5DBA32E6B12}"/>
          </ac:spMkLst>
        </pc:spChg>
      </pc:sldChg>
      <pc:sldChg chg="modSp ord">
        <pc:chgData name="Diego Piccinotti" userId="6662d1fd-3b4e-4f11-9ac7-4dc721a37cba" providerId="ADAL" clId="{1A44C239-9395-4888-95FF-38E8B4F57566}" dt="2020-07-19T16:08:30.581" v="12290" actId="790"/>
        <pc:sldMkLst>
          <pc:docMk/>
          <pc:sldMk cId="2693100841" sldId="306"/>
        </pc:sldMkLst>
        <pc:spChg chg="mod">
          <ac:chgData name="Diego Piccinotti" userId="6662d1fd-3b4e-4f11-9ac7-4dc721a37cba" providerId="ADAL" clId="{1A44C239-9395-4888-95FF-38E8B4F57566}" dt="2020-07-19T16:08:30.581" v="12290" actId="790"/>
          <ac:spMkLst>
            <pc:docMk/>
            <pc:sldMk cId="2693100841" sldId="306"/>
            <ac:spMk id="3" creationId="{8449E980-DA06-4B4C-8166-81703C8D9849}"/>
          </ac:spMkLst>
        </pc:spChg>
      </pc:sldChg>
      <pc:sldChg chg="del">
        <pc:chgData name="Diego Piccinotti" userId="6662d1fd-3b4e-4f11-9ac7-4dc721a37cba" providerId="ADAL" clId="{1A44C239-9395-4888-95FF-38E8B4F57566}" dt="2020-07-19T14:57:05.521" v="11753" actId="2696"/>
        <pc:sldMkLst>
          <pc:docMk/>
          <pc:sldMk cId="2998052053" sldId="307"/>
        </pc:sldMkLst>
      </pc:sldChg>
      <pc:sldChg chg="modSp ord">
        <pc:chgData name="Diego Piccinotti" userId="6662d1fd-3b4e-4f11-9ac7-4dc721a37cba" providerId="ADAL" clId="{1A44C239-9395-4888-95FF-38E8B4F57566}" dt="2020-07-19T16:10:47.246" v="12513" actId="790"/>
        <pc:sldMkLst>
          <pc:docMk/>
          <pc:sldMk cId="878586680" sldId="308"/>
        </pc:sldMkLst>
        <pc:spChg chg="mod">
          <ac:chgData name="Diego Piccinotti" userId="6662d1fd-3b4e-4f11-9ac7-4dc721a37cba" providerId="ADAL" clId="{1A44C239-9395-4888-95FF-38E8B4F57566}" dt="2020-07-19T14:32:07.544" v="10657" actId="20577"/>
          <ac:spMkLst>
            <pc:docMk/>
            <pc:sldMk cId="878586680" sldId="308"/>
            <ac:spMk id="2" creationId="{48D4D2A1-DA3D-4D30-88B4-6AD06A1820C9}"/>
          </ac:spMkLst>
        </pc:spChg>
        <pc:spChg chg="mod">
          <ac:chgData name="Diego Piccinotti" userId="6662d1fd-3b4e-4f11-9ac7-4dc721a37cba" providerId="ADAL" clId="{1A44C239-9395-4888-95FF-38E8B4F57566}" dt="2020-07-19T16:10:47.246" v="12513" actId="790"/>
          <ac:spMkLst>
            <pc:docMk/>
            <pc:sldMk cId="878586680" sldId="308"/>
            <ac:spMk id="3" creationId="{0A83D90D-28A4-4F89-8E70-15E2AE2B54AA}"/>
          </ac:spMkLst>
        </pc:spChg>
      </pc:sldChg>
      <pc:sldChg chg="modSp ord">
        <pc:chgData name="Diego Piccinotti" userId="6662d1fd-3b4e-4f11-9ac7-4dc721a37cba" providerId="ADAL" clId="{1A44C239-9395-4888-95FF-38E8B4F57566}" dt="2020-07-19T16:14:15.982" v="12625" actId="20577"/>
        <pc:sldMkLst>
          <pc:docMk/>
          <pc:sldMk cId="921681584" sldId="311"/>
        </pc:sldMkLst>
        <pc:spChg chg="mod">
          <ac:chgData name="Diego Piccinotti" userId="6662d1fd-3b4e-4f11-9ac7-4dc721a37cba" providerId="ADAL" clId="{1A44C239-9395-4888-95FF-38E8B4F57566}" dt="2020-07-19T16:14:15.982" v="12625" actId="20577"/>
          <ac:spMkLst>
            <pc:docMk/>
            <pc:sldMk cId="921681584" sldId="311"/>
            <ac:spMk id="3" creationId="{ED3B6272-82A6-47E7-8612-01322B9C7D2D}"/>
          </ac:spMkLst>
        </pc:spChg>
      </pc:sldChg>
      <pc:sldChg chg="del">
        <pc:chgData name="Diego Piccinotti" userId="6662d1fd-3b4e-4f11-9ac7-4dc721a37cba" providerId="ADAL" clId="{1A44C239-9395-4888-95FF-38E8B4F57566}" dt="2020-07-19T14:39:20.903" v="11050" actId="2696"/>
        <pc:sldMkLst>
          <pc:docMk/>
          <pc:sldMk cId="3829541212" sldId="323"/>
        </pc:sldMkLst>
      </pc:sldChg>
      <pc:sldChg chg="addSp delSp modSp ord">
        <pc:chgData name="Diego Piccinotti" userId="6662d1fd-3b4e-4f11-9ac7-4dc721a37cba" providerId="ADAL" clId="{1A44C239-9395-4888-95FF-38E8B4F57566}" dt="2020-07-19T17:33:12.992" v="12629" actId="14826"/>
        <pc:sldMkLst>
          <pc:docMk/>
          <pc:sldMk cId="628062373" sldId="324"/>
        </pc:sldMkLst>
        <pc:spChg chg="mod">
          <ac:chgData name="Diego Piccinotti" userId="6662d1fd-3b4e-4f11-9ac7-4dc721a37cba" providerId="ADAL" clId="{1A44C239-9395-4888-95FF-38E8B4F57566}" dt="2020-07-19T14:28:59.050" v="10604" actId="20577"/>
          <ac:spMkLst>
            <pc:docMk/>
            <pc:sldMk cId="628062373" sldId="324"/>
            <ac:spMk id="2" creationId="{54AB1E9F-7A8B-4229-9AB1-03890C645752}"/>
          </ac:spMkLst>
        </pc:spChg>
        <pc:spChg chg="del">
          <ac:chgData name="Diego Piccinotti" userId="6662d1fd-3b4e-4f11-9ac7-4dc721a37cba" providerId="ADAL" clId="{1A44C239-9395-4888-95FF-38E8B4F57566}" dt="2020-07-19T14:22:01.846" v="10167" actId="478"/>
          <ac:spMkLst>
            <pc:docMk/>
            <pc:sldMk cId="628062373" sldId="324"/>
            <ac:spMk id="3" creationId="{37835FD9-C7F3-43E1-9D6B-5AF8F75C35E2}"/>
          </ac:spMkLst>
        </pc:spChg>
        <pc:spChg chg="add mod">
          <ac:chgData name="Diego Piccinotti" userId="6662d1fd-3b4e-4f11-9ac7-4dc721a37cba" providerId="ADAL" clId="{1A44C239-9395-4888-95FF-38E8B4F57566}" dt="2020-07-19T14:37:00.533" v="11046" actId="1076"/>
          <ac:spMkLst>
            <pc:docMk/>
            <pc:sldMk cId="628062373" sldId="324"/>
            <ac:spMk id="12" creationId="{FE67777B-B6AE-4F2E-9EA4-060113875B0A}"/>
          </ac:spMkLst>
        </pc:spChg>
        <pc:picChg chg="add del mod">
          <ac:chgData name="Diego Piccinotti" userId="6662d1fd-3b4e-4f11-9ac7-4dc721a37cba" providerId="ADAL" clId="{1A44C239-9395-4888-95FF-38E8B4F57566}" dt="2020-07-19T14:29:05.038" v="10605" actId="478"/>
          <ac:picMkLst>
            <pc:docMk/>
            <pc:sldMk cId="628062373" sldId="324"/>
            <ac:picMk id="5" creationId="{30C3FBA8-B6A9-4592-A56D-FEEA22D3CEC8}"/>
          </ac:picMkLst>
        </pc:picChg>
        <pc:picChg chg="add mod">
          <ac:chgData name="Diego Piccinotti" userId="6662d1fd-3b4e-4f11-9ac7-4dc721a37cba" providerId="ADAL" clId="{1A44C239-9395-4888-95FF-38E8B4F57566}" dt="2020-07-19T17:33:04.647" v="12627" actId="14826"/>
          <ac:picMkLst>
            <pc:docMk/>
            <pc:sldMk cId="628062373" sldId="324"/>
            <ac:picMk id="7" creationId="{36DE2F8D-B501-4EB9-8B73-CC49A4FABDA5}"/>
          </ac:picMkLst>
        </pc:picChg>
        <pc:picChg chg="add mod">
          <ac:chgData name="Diego Piccinotti" userId="6662d1fd-3b4e-4f11-9ac7-4dc721a37cba" providerId="ADAL" clId="{1A44C239-9395-4888-95FF-38E8B4F57566}" dt="2020-07-19T17:33:09.237" v="12628" actId="14826"/>
          <ac:picMkLst>
            <pc:docMk/>
            <pc:sldMk cId="628062373" sldId="324"/>
            <ac:picMk id="9" creationId="{F54E6A57-5E55-46BB-8E6D-C130E216A58B}"/>
          </ac:picMkLst>
        </pc:picChg>
        <pc:picChg chg="add mod">
          <ac:chgData name="Diego Piccinotti" userId="6662d1fd-3b4e-4f11-9ac7-4dc721a37cba" providerId="ADAL" clId="{1A44C239-9395-4888-95FF-38E8B4F57566}" dt="2020-07-19T17:33:12.992" v="12629" actId="14826"/>
          <ac:picMkLst>
            <pc:docMk/>
            <pc:sldMk cId="628062373" sldId="324"/>
            <ac:picMk id="11" creationId="{52790138-5215-4B43-8B36-C13694198A25}"/>
          </ac:picMkLst>
        </pc:picChg>
      </pc:sldChg>
      <pc:sldChg chg="del">
        <pc:chgData name="Diego Piccinotti" userId="6662d1fd-3b4e-4f11-9ac7-4dc721a37cba" providerId="ADAL" clId="{1A44C239-9395-4888-95FF-38E8B4F57566}" dt="2020-07-19T15:21:41.920" v="12175" actId="2696"/>
        <pc:sldMkLst>
          <pc:docMk/>
          <pc:sldMk cId="2369596826" sldId="325"/>
        </pc:sldMkLst>
      </pc:sldChg>
      <pc:sldChg chg="addSp delSp modSp add">
        <pc:chgData name="Diego Piccinotti" userId="6662d1fd-3b4e-4f11-9ac7-4dc721a37cba" providerId="ADAL" clId="{1A44C239-9395-4888-95FF-38E8B4F57566}" dt="2020-07-19T17:32:58.176" v="12626" actId="14826"/>
        <pc:sldMkLst>
          <pc:docMk/>
          <pc:sldMk cId="3036082625" sldId="326"/>
        </pc:sldMkLst>
        <pc:spChg chg="add mod">
          <ac:chgData name="Diego Piccinotti" userId="6662d1fd-3b4e-4f11-9ac7-4dc721a37cba" providerId="ADAL" clId="{1A44C239-9395-4888-95FF-38E8B4F57566}" dt="2020-07-19T14:48:14.096" v="11685"/>
          <ac:spMkLst>
            <pc:docMk/>
            <pc:sldMk cId="3036082625" sldId="326"/>
            <ac:spMk id="3" creationId="{99B455FF-7CB8-4A9F-B39D-540A3A6EAB37}"/>
          </ac:spMkLst>
        </pc:spChg>
        <pc:picChg chg="mod">
          <ac:chgData name="Diego Piccinotti" userId="6662d1fd-3b4e-4f11-9ac7-4dc721a37cba" providerId="ADAL" clId="{1A44C239-9395-4888-95FF-38E8B4F57566}" dt="2020-07-19T17:32:58.176" v="12626" actId="14826"/>
          <ac:picMkLst>
            <pc:docMk/>
            <pc:sldMk cId="3036082625" sldId="326"/>
            <ac:picMk id="5" creationId="{30C3FBA8-B6A9-4592-A56D-FEEA22D3CEC8}"/>
          </ac:picMkLst>
        </pc:picChg>
        <pc:picChg chg="del">
          <ac:chgData name="Diego Piccinotti" userId="6662d1fd-3b4e-4f11-9ac7-4dc721a37cba" providerId="ADAL" clId="{1A44C239-9395-4888-95FF-38E8B4F57566}" dt="2020-07-19T14:22:36.248" v="10181" actId="478"/>
          <ac:picMkLst>
            <pc:docMk/>
            <pc:sldMk cId="3036082625" sldId="326"/>
            <ac:picMk id="7" creationId="{36DE2F8D-B501-4EB9-8B73-CC49A4FABDA5}"/>
          </ac:picMkLst>
        </pc:picChg>
        <pc:picChg chg="del">
          <ac:chgData name="Diego Piccinotti" userId="6662d1fd-3b4e-4f11-9ac7-4dc721a37cba" providerId="ADAL" clId="{1A44C239-9395-4888-95FF-38E8B4F57566}" dt="2020-07-19T14:22:36.794" v="10182" actId="478"/>
          <ac:picMkLst>
            <pc:docMk/>
            <pc:sldMk cId="3036082625" sldId="326"/>
            <ac:picMk id="9" creationId="{F54E6A57-5E55-46BB-8E6D-C130E216A58B}"/>
          </ac:picMkLst>
        </pc:picChg>
        <pc:picChg chg="del">
          <ac:chgData name="Diego Piccinotti" userId="6662d1fd-3b4e-4f11-9ac7-4dc721a37cba" providerId="ADAL" clId="{1A44C239-9395-4888-95FF-38E8B4F57566}" dt="2020-07-19T14:22:37.252" v="10183" actId="478"/>
          <ac:picMkLst>
            <pc:docMk/>
            <pc:sldMk cId="3036082625" sldId="326"/>
            <ac:picMk id="11" creationId="{52790138-5215-4B43-8B36-C13694198A25}"/>
          </ac:picMkLst>
        </pc:picChg>
      </pc:sldChg>
      <pc:sldChg chg="modSp add">
        <pc:chgData name="Diego Piccinotti" userId="6662d1fd-3b4e-4f11-9ac7-4dc721a37cba" providerId="ADAL" clId="{1A44C239-9395-4888-95FF-38E8B4F57566}" dt="2020-07-19T16:11:37.748" v="12514" actId="14826"/>
        <pc:sldMkLst>
          <pc:docMk/>
          <pc:sldMk cId="300518291" sldId="327"/>
        </pc:sldMkLst>
        <pc:spChg chg="mod">
          <ac:chgData name="Diego Piccinotti" userId="6662d1fd-3b4e-4f11-9ac7-4dc721a37cba" providerId="ADAL" clId="{1A44C239-9395-4888-95FF-38E8B4F57566}" dt="2020-07-19T14:39:24.660" v="11051" actId="20577"/>
          <ac:spMkLst>
            <pc:docMk/>
            <pc:sldMk cId="300518291" sldId="327"/>
            <ac:spMk id="2" creationId="{54AB1E9F-7A8B-4229-9AB1-03890C645752}"/>
          </ac:spMkLst>
        </pc:spChg>
        <pc:spChg chg="mod">
          <ac:chgData name="Diego Piccinotti" userId="6662d1fd-3b4e-4f11-9ac7-4dc721a37cba" providerId="ADAL" clId="{1A44C239-9395-4888-95FF-38E8B4F57566}" dt="2020-07-19T14:39:30.584" v="11056" actId="20577"/>
          <ac:spMkLst>
            <pc:docMk/>
            <pc:sldMk cId="300518291" sldId="327"/>
            <ac:spMk id="3" creationId="{99B455FF-7CB8-4A9F-B39D-540A3A6EAB37}"/>
          </ac:spMkLst>
        </pc:spChg>
        <pc:picChg chg="mod">
          <ac:chgData name="Diego Piccinotti" userId="6662d1fd-3b4e-4f11-9ac7-4dc721a37cba" providerId="ADAL" clId="{1A44C239-9395-4888-95FF-38E8B4F57566}" dt="2020-07-19T16:11:37.748" v="12514" actId="14826"/>
          <ac:picMkLst>
            <pc:docMk/>
            <pc:sldMk cId="300518291" sldId="327"/>
            <ac:picMk id="5" creationId="{30C3FBA8-B6A9-4592-A56D-FEEA22D3CEC8}"/>
          </ac:picMkLst>
        </pc:picChg>
      </pc:sldChg>
      <pc:sldChg chg="modSp add">
        <pc:chgData name="Diego Piccinotti" userId="6662d1fd-3b4e-4f11-9ac7-4dc721a37cba" providerId="ADAL" clId="{1A44C239-9395-4888-95FF-38E8B4F57566}" dt="2020-07-19T16:12:07.601" v="12517" actId="14826"/>
        <pc:sldMkLst>
          <pc:docMk/>
          <pc:sldMk cId="2128632622" sldId="328"/>
        </pc:sldMkLst>
        <pc:spChg chg="mod">
          <ac:chgData name="Diego Piccinotti" userId="6662d1fd-3b4e-4f11-9ac7-4dc721a37cba" providerId="ADAL" clId="{1A44C239-9395-4888-95FF-38E8B4F57566}" dt="2020-07-19T14:45:05.818" v="11638" actId="20577"/>
          <ac:spMkLst>
            <pc:docMk/>
            <pc:sldMk cId="2128632622" sldId="328"/>
            <ac:spMk id="12" creationId="{FE67777B-B6AE-4F2E-9EA4-060113875B0A}"/>
          </ac:spMkLst>
        </pc:spChg>
        <pc:picChg chg="mod">
          <ac:chgData name="Diego Piccinotti" userId="6662d1fd-3b4e-4f11-9ac7-4dc721a37cba" providerId="ADAL" clId="{1A44C239-9395-4888-95FF-38E8B4F57566}" dt="2020-07-19T16:11:53.124" v="12515" actId="14826"/>
          <ac:picMkLst>
            <pc:docMk/>
            <pc:sldMk cId="2128632622" sldId="328"/>
            <ac:picMk id="7" creationId="{36DE2F8D-B501-4EB9-8B73-CC49A4FABDA5}"/>
          </ac:picMkLst>
        </pc:picChg>
        <pc:picChg chg="mod">
          <ac:chgData name="Diego Piccinotti" userId="6662d1fd-3b4e-4f11-9ac7-4dc721a37cba" providerId="ADAL" clId="{1A44C239-9395-4888-95FF-38E8B4F57566}" dt="2020-07-19T16:12:01.700" v="12516" actId="14826"/>
          <ac:picMkLst>
            <pc:docMk/>
            <pc:sldMk cId="2128632622" sldId="328"/>
            <ac:picMk id="9" creationId="{F54E6A57-5E55-46BB-8E6D-C130E216A58B}"/>
          </ac:picMkLst>
        </pc:picChg>
        <pc:picChg chg="mod">
          <ac:chgData name="Diego Piccinotti" userId="6662d1fd-3b4e-4f11-9ac7-4dc721a37cba" providerId="ADAL" clId="{1A44C239-9395-4888-95FF-38E8B4F57566}" dt="2020-07-19T16:12:07.601" v="12517" actId="14826"/>
          <ac:picMkLst>
            <pc:docMk/>
            <pc:sldMk cId="2128632622" sldId="328"/>
            <ac:picMk id="11" creationId="{52790138-5215-4B43-8B36-C13694198A25}"/>
          </ac:picMkLst>
        </pc:picChg>
      </pc:sldChg>
      <pc:sldChg chg="modSp add">
        <pc:chgData name="Diego Piccinotti" userId="6662d1fd-3b4e-4f11-9ac7-4dc721a37cba" providerId="ADAL" clId="{1A44C239-9395-4888-95FF-38E8B4F57566}" dt="2020-07-20T10:07:53.302" v="12643" actId="20577"/>
        <pc:sldMkLst>
          <pc:docMk/>
          <pc:sldMk cId="2465322897" sldId="329"/>
        </pc:sldMkLst>
        <pc:spChg chg="mod">
          <ac:chgData name="Diego Piccinotti" userId="6662d1fd-3b4e-4f11-9ac7-4dc721a37cba" providerId="ADAL" clId="{1A44C239-9395-4888-95FF-38E8B4F57566}" dt="2020-07-19T14:46:00.566" v="11640" actId="20577"/>
          <ac:spMkLst>
            <pc:docMk/>
            <pc:sldMk cId="2465322897" sldId="329"/>
            <ac:spMk id="2" creationId="{54AB1E9F-7A8B-4229-9AB1-03890C645752}"/>
          </ac:spMkLst>
        </pc:spChg>
        <pc:spChg chg="mod">
          <ac:chgData name="Diego Piccinotti" userId="6662d1fd-3b4e-4f11-9ac7-4dc721a37cba" providerId="ADAL" clId="{1A44C239-9395-4888-95FF-38E8B4F57566}" dt="2020-07-20T10:07:53.302" v="12643" actId="20577"/>
          <ac:spMkLst>
            <pc:docMk/>
            <pc:sldMk cId="2465322897" sldId="329"/>
            <ac:spMk id="3" creationId="{99B455FF-7CB8-4A9F-B39D-540A3A6EAB37}"/>
          </ac:spMkLst>
        </pc:spChg>
        <pc:picChg chg="mod">
          <ac:chgData name="Diego Piccinotti" userId="6662d1fd-3b4e-4f11-9ac7-4dc721a37cba" providerId="ADAL" clId="{1A44C239-9395-4888-95FF-38E8B4F57566}" dt="2020-07-20T10:07:10.313" v="12634" actId="14826"/>
          <ac:picMkLst>
            <pc:docMk/>
            <pc:sldMk cId="2465322897" sldId="329"/>
            <ac:picMk id="5" creationId="{30C3FBA8-B6A9-4592-A56D-FEEA22D3CEC8}"/>
          </ac:picMkLst>
        </pc:picChg>
      </pc:sldChg>
      <pc:sldChg chg="modSp add">
        <pc:chgData name="Diego Piccinotti" userId="6662d1fd-3b4e-4f11-9ac7-4dc721a37cba" providerId="ADAL" clId="{1A44C239-9395-4888-95FF-38E8B4F57566}" dt="2020-07-22T16:25:27.308" v="12759" actId="20577"/>
        <pc:sldMkLst>
          <pc:docMk/>
          <pc:sldMk cId="2492772592" sldId="330"/>
        </pc:sldMkLst>
        <pc:spChg chg="mod">
          <ac:chgData name="Diego Piccinotti" userId="6662d1fd-3b4e-4f11-9ac7-4dc721a37cba" providerId="ADAL" clId="{1A44C239-9395-4888-95FF-38E8B4F57566}" dt="2020-07-22T16:25:27.308" v="12759" actId="20577"/>
          <ac:spMkLst>
            <pc:docMk/>
            <pc:sldMk cId="2492772592" sldId="330"/>
            <ac:spMk id="12" creationId="{FE67777B-B6AE-4F2E-9EA4-060113875B0A}"/>
          </ac:spMkLst>
        </pc:spChg>
        <pc:picChg chg="mod">
          <ac:chgData name="Diego Piccinotti" userId="6662d1fd-3b4e-4f11-9ac7-4dc721a37cba" providerId="ADAL" clId="{1A44C239-9395-4888-95FF-38E8B4F57566}" dt="2020-07-20T10:07:20.282" v="12635" actId="14826"/>
          <ac:picMkLst>
            <pc:docMk/>
            <pc:sldMk cId="2492772592" sldId="330"/>
            <ac:picMk id="7" creationId="{36DE2F8D-B501-4EB9-8B73-CC49A4FABDA5}"/>
          </ac:picMkLst>
        </pc:picChg>
        <pc:picChg chg="mod">
          <ac:chgData name="Diego Piccinotti" userId="6662d1fd-3b4e-4f11-9ac7-4dc721a37cba" providerId="ADAL" clId="{1A44C239-9395-4888-95FF-38E8B4F57566}" dt="2020-07-20T10:07:32.543" v="12636" actId="14826"/>
          <ac:picMkLst>
            <pc:docMk/>
            <pc:sldMk cId="2492772592" sldId="330"/>
            <ac:picMk id="9" creationId="{F54E6A57-5E55-46BB-8E6D-C130E216A58B}"/>
          </ac:picMkLst>
        </pc:picChg>
        <pc:picChg chg="mod">
          <ac:chgData name="Diego Piccinotti" userId="6662d1fd-3b4e-4f11-9ac7-4dc721a37cba" providerId="ADAL" clId="{1A44C239-9395-4888-95FF-38E8B4F57566}" dt="2020-07-20T10:07:42.205" v="12637" actId="14826"/>
          <ac:picMkLst>
            <pc:docMk/>
            <pc:sldMk cId="2492772592" sldId="330"/>
            <ac:picMk id="11" creationId="{52790138-5215-4B43-8B36-C13694198A25}"/>
          </ac:picMkLst>
        </pc:picChg>
      </pc:sldChg>
      <pc:sldChg chg="add del">
        <pc:chgData name="Diego Piccinotti" userId="6662d1fd-3b4e-4f11-9ac7-4dc721a37cba" providerId="ADAL" clId="{1A44C239-9395-4888-95FF-38E8B4F57566}" dt="2020-07-19T14:57:43.446" v="11756"/>
        <pc:sldMkLst>
          <pc:docMk/>
          <pc:sldMk cId="1198907823" sldId="331"/>
        </pc:sldMkLst>
      </pc:sldChg>
      <pc:sldChg chg="modSp add">
        <pc:chgData name="Diego Piccinotti" userId="6662d1fd-3b4e-4f11-9ac7-4dc721a37cba" providerId="ADAL" clId="{1A44C239-9395-4888-95FF-38E8B4F57566}" dt="2020-07-19T15:02:21.432" v="11819" actId="20577"/>
        <pc:sldMkLst>
          <pc:docMk/>
          <pc:sldMk cId="2800295156" sldId="331"/>
        </pc:sldMkLst>
        <pc:spChg chg="mod">
          <ac:chgData name="Diego Piccinotti" userId="6662d1fd-3b4e-4f11-9ac7-4dc721a37cba" providerId="ADAL" clId="{1A44C239-9395-4888-95FF-38E8B4F57566}" dt="2020-07-19T15:02:21.432" v="11819" actId="20577"/>
          <ac:spMkLst>
            <pc:docMk/>
            <pc:sldMk cId="2800295156" sldId="331"/>
            <ac:spMk id="3" creationId="{99B455FF-7CB8-4A9F-B39D-540A3A6EAB37}"/>
          </ac:spMkLst>
        </pc:spChg>
        <pc:picChg chg="mod">
          <ac:chgData name="Diego Piccinotti" userId="6662d1fd-3b4e-4f11-9ac7-4dc721a37cba" providerId="ADAL" clId="{1A44C239-9395-4888-95FF-38E8B4F57566}" dt="2020-07-19T15:01:55.466" v="11812" actId="14826"/>
          <ac:picMkLst>
            <pc:docMk/>
            <pc:sldMk cId="2800295156" sldId="331"/>
            <ac:picMk id="5" creationId="{30C3FBA8-B6A9-4592-A56D-FEEA22D3CEC8}"/>
          </ac:picMkLst>
        </pc:picChg>
      </pc:sldChg>
      <pc:sldChg chg="add del">
        <pc:chgData name="Diego Piccinotti" userId="6662d1fd-3b4e-4f11-9ac7-4dc721a37cba" providerId="ADAL" clId="{1A44C239-9395-4888-95FF-38E8B4F57566}" dt="2020-07-19T14:57:43.446" v="11756"/>
        <pc:sldMkLst>
          <pc:docMk/>
          <pc:sldMk cId="2294050170" sldId="332"/>
        </pc:sldMkLst>
      </pc:sldChg>
      <pc:sldChg chg="modSp">
        <pc:chgData name="Diego Piccinotti" userId="6662d1fd-3b4e-4f11-9ac7-4dc721a37cba" providerId="ADAL" clId="{1A44C239-9395-4888-95FF-38E8B4F57566}" dt="2020-07-19T15:08:42.075" v="12171" actId="20577"/>
        <pc:sldMkLst>
          <pc:docMk/>
          <pc:sldMk cId="2772160946" sldId="332"/>
        </pc:sldMkLst>
        <pc:spChg chg="mod">
          <ac:chgData name="Diego Piccinotti" userId="6662d1fd-3b4e-4f11-9ac7-4dc721a37cba" providerId="ADAL" clId="{1A44C239-9395-4888-95FF-38E8B4F57566}" dt="2020-07-19T15:08:42.075" v="12171" actId="20577"/>
          <ac:spMkLst>
            <pc:docMk/>
            <pc:sldMk cId="2772160946" sldId="332"/>
            <ac:spMk id="3" creationId="{465692E7-96EB-4D24-9A1C-C9DDD63AA065}"/>
          </ac:spMkLst>
        </pc:spChg>
      </pc:sldChg>
      <pc:sldChg chg="modSp add">
        <pc:chgData name="Diego Piccinotti" userId="6662d1fd-3b4e-4f11-9ac7-4dc721a37cba" providerId="ADAL" clId="{1A44C239-9395-4888-95FF-38E8B4F57566}" dt="2020-07-19T15:07:25.859" v="12072" actId="20577"/>
        <pc:sldMkLst>
          <pc:docMk/>
          <pc:sldMk cId="2609045637" sldId="333"/>
        </pc:sldMkLst>
        <pc:spChg chg="mod">
          <ac:chgData name="Diego Piccinotti" userId="6662d1fd-3b4e-4f11-9ac7-4dc721a37cba" providerId="ADAL" clId="{1A44C239-9395-4888-95FF-38E8B4F57566}" dt="2020-07-19T15:06:10.575" v="11970" actId="20577"/>
          <ac:spMkLst>
            <pc:docMk/>
            <pc:sldMk cId="2609045637" sldId="333"/>
            <ac:spMk id="2" creationId="{54AB1E9F-7A8B-4229-9AB1-03890C645752}"/>
          </ac:spMkLst>
        </pc:spChg>
        <pc:spChg chg="mod">
          <ac:chgData name="Diego Piccinotti" userId="6662d1fd-3b4e-4f11-9ac7-4dc721a37cba" providerId="ADAL" clId="{1A44C239-9395-4888-95FF-38E8B4F57566}" dt="2020-07-19T15:07:25.859" v="12072" actId="20577"/>
          <ac:spMkLst>
            <pc:docMk/>
            <pc:sldMk cId="2609045637" sldId="333"/>
            <ac:spMk id="12" creationId="{FE67777B-B6AE-4F2E-9EA4-060113875B0A}"/>
          </ac:spMkLst>
        </pc:spChg>
        <pc:picChg chg="mod">
          <ac:chgData name="Diego Piccinotti" userId="6662d1fd-3b4e-4f11-9ac7-4dc721a37cba" providerId="ADAL" clId="{1A44C239-9395-4888-95FF-38E8B4F57566}" dt="2020-07-19T15:06:21.271" v="11971" actId="14826"/>
          <ac:picMkLst>
            <pc:docMk/>
            <pc:sldMk cId="2609045637" sldId="333"/>
            <ac:picMk id="7" creationId="{36DE2F8D-B501-4EB9-8B73-CC49A4FABDA5}"/>
          </ac:picMkLst>
        </pc:picChg>
        <pc:picChg chg="mod">
          <ac:chgData name="Diego Piccinotti" userId="6662d1fd-3b4e-4f11-9ac7-4dc721a37cba" providerId="ADAL" clId="{1A44C239-9395-4888-95FF-38E8B4F57566}" dt="2020-07-19T15:06:25.753" v="11972" actId="14826"/>
          <ac:picMkLst>
            <pc:docMk/>
            <pc:sldMk cId="2609045637" sldId="333"/>
            <ac:picMk id="9" creationId="{F54E6A57-5E55-46BB-8E6D-C130E216A58B}"/>
          </ac:picMkLst>
        </pc:picChg>
        <pc:picChg chg="mod">
          <ac:chgData name="Diego Piccinotti" userId="6662d1fd-3b4e-4f11-9ac7-4dc721a37cba" providerId="ADAL" clId="{1A44C239-9395-4888-95FF-38E8B4F57566}" dt="2020-07-19T15:06:37.751" v="11973" actId="14826"/>
          <ac:picMkLst>
            <pc:docMk/>
            <pc:sldMk cId="2609045637" sldId="333"/>
            <ac:picMk id="11" creationId="{52790138-5215-4B43-8B36-C13694198A25}"/>
          </ac:picMkLst>
        </pc:picChg>
      </pc:sldChg>
      <pc:sldMasterChg chg="modSldLayout">
        <pc:chgData name="Diego Piccinotti" userId="6662d1fd-3b4e-4f11-9ac7-4dc721a37cba" providerId="ADAL" clId="{1A44C239-9395-4888-95FF-38E8B4F57566}" dt="2020-06-28T14:39:08.089" v="58" actId="14100"/>
        <pc:sldMasterMkLst>
          <pc:docMk/>
          <pc:sldMasterMk cId="0" sldId="2147483662"/>
        </pc:sldMasterMkLst>
        <pc:sldLayoutChg chg="modSp">
          <pc:chgData name="Diego Piccinotti" userId="6662d1fd-3b4e-4f11-9ac7-4dc721a37cba" providerId="ADAL" clId="{1A44C239-9395-4888-95FF-38E8B4F57566}" dt="2020-06-28T14:39:08.089" v="58" actId="14100"/>
          <pc:sldLayoutMkLst>
            <pc:docMk/>
            <pc:sldMasterMk cId="0" sldId="2147483662"/>
            <pc:sldLayoutMk cId="533385723" sldId="2147483661"/>
          </pc:sldLayoutMkLst>
          <pc:spChg chg="mod">
            <ac:chgData name="Diego Piccinotti" userId="6662d1fd-3b4e-4f11-9ac7-4dc721a37cba" providerId="ADAL" clId="{1A44C239-9395-4888-95FF-38E8B4F57566}" dt="2020-06-28T14:39:08.089" v="58" actId="14100"/>
            <ac:spMkLst>
              <pc:docMk/>
              <pc:sldMasterMk cId="0" sldId="2147483662"/>
              <pc:sldLayoutMk cId="533385723" sldId="2147483661"/>
              <ac:spMk id="56" creationId="{00000000-0000-0000-0000-000000000000}"/>
            </ac:spMkLst>
          </pc:spChg>
          <pc:spChg chg="mod">
            <ac:chgData name="Diego Piccinotti" userId="6662d1fd-3b4e-4f11-9ac7-4dc721a37cba" providerId="ADAL" clId="{1A44C239-9395-4888-95FF-38E8B4F57566}" dt="2020-06-28T14:39:00.658" v="56" actId="1076"/>
            <ac:spMkLst>
              <pc:docMk/>
              <pc:sldMasterMk cId="0" sldId="2147483662"/>
              <pc:sldLayoutMk cId="533385723" sldId="2147483661"/>
              <ac:spMk id="57" creationId="{00000000-0000-0000-0000-000000000000}"/>
            </ac:spMkLst>
          </pc:spChg>
        </pc:sldLayoutChg>
      </pc:sldMasterChg>
      <pc:sldMasterChg chg="addSldLayout delSldLayout">
        <pc:chgData name="Diego Piccinotti" userId="6662d1fd-3b4e-4f11-9ac7-4dc721a37cba" providerId="ADAL" clId="{1A44C239-9395-4888-95FF-38E8B4F57566}" dt="2020-07-19T15:05:58.672" v="11931" actId="2696"/>
        <pc:sldMasterMkLst>
          <pc:docMk/>
          <pc:sldMasterMk cId="0" sldId="2147483663"/>
        </pc:sldMasterMkLst>
        <pc:sldLayoutChg chg="add">
          <pc:chgData name="Diego Piccinotti" userId="6662d1fd-3b4e-4f11-9ac7-4dc721a37cba" providerId="ADAL" clId="{1A44C239-9395-4888-95FF-38E8B4F57566}" dt="2020-07-19T14:57:44.082" v="11757" actId="2696"/>
          <pc:sldLayoutMkLst>
            <pc:docMk/>
            <pc:sldMasterMk cId="0" sldId="2147483663"/>
            <pc:sldLayoutMk cId="0" sldId="2147483650"/>
          </pc:sldLayoutMkLst>
        </pc:sldLayoutChg>
        <pc:sldLayoutChg chg="del">
          <pc:chgData name="Diego Piccinotti" userId="6662d1fd-3b4e-4f11-9ac7-4dc721a37cba" providerId="ADAL" clId="{1A44C239-9395-4888-95FF-38E8B4F57566}" dt="2020-07-19T15:05:58.672" v="11931" actId="2696"/>
          <pc:sldLayoutMkLst>
            <pc:docMk/>
            <pc:sldMasterMk cId="0" sldId="2147483663"/>
            <pc:sldLayoutMk cId="0" sldId="2147483657"/>
          </pc:sldLayoutMkLst>
        </pc:sldLayoutChg>
      </pc:sldMasterChg>
      <pc:sldMasterChg chg="modSp del delSldLayout">
        <pc:chgData name="Diego Piccinotti" userId="6662d1fd-3b4e-4f11-9ac7-4dc721a37cba" providerId="ADAL" clId="{1A44C239-9395-4888-95FF-38E8B4F57566}" dt="2020-06-28T14:43:58.039" v="154" actId="2696"/>
        <pc:sldMasterMkLst>
          <pc:docMk/>
          <pc:sldMasterMk cId="3101062956" sldId="2147483663"/>
        </pc:sldMasterMkLst>
        <pc:spChg chg="mod">
          <ac:chgData name="Diego Piccinotti" userId="6662d1fd-3b4e-4f11-9ac7-4dc721a37cba" providerId="ADAL" clId="{1A44C239-9395-4888-95FF-38E8B4F57566}" dt="2020-06-28T14:42:23.961" v="150" actId="14100"/>
          <ac:spMkLst>
            <pc:docMk/>
            <pc:sldMasterMk cId="3101062956" sldId="2147483663"/>
            <ac:spMk id="2" creationId="{00000000-0000-0000-0000-000000000000}"/>
          </ac:spMkLst>
        </pc:spChg>
        <pc:spChg chg="mod">
          <ac:chgData name="Diego Piccinotti" userId="6662d1fd-3b4e-4f11-9ac7-4dc721a37cba" providerId="ADAL" clId="{1A44C239-9395-4888-95FF-38E8B4F57566}" dt="2020-06-28T14:42:26.200" v="151" actId="14100"/>
          <ac:spMkLst>
            <pc:docMk/>
            <pc:sldMasterMk cId="3101062956" sldId="2147483663"/>
            <ac:spMk id="3" creationId="{00000000-0000-0000-0000-000000000000}"/>
          </ac:spMkLst>
        </pc:spChg>
        <pc:sldLayoutChg chg="del">
          <pc:chgData name="Diego Piccinotti" userId="6662d1fd-3b4e-4f11-9ac7-4dc721a37cba" providerId="ADAL" clId="{1A44C239-9395-4888-95FF-38E8B4F57566}" dt="2020-06-28T14:41:36.615" v="119" actId="2696"/>
          <pc:sldLayoutMkLst>
            <pc:docMk/>
            <pc:sldMasterMk cId="3101062956" sldId="2147483663"/>
            <pc:sldLayoutMk cId="668799312" sldId="2147483664"/>
          </pc:sldLayoutMkLst>
        </pc:sldLayoutChg>
        <pc:sldLayoutChg chg="del">
          <pc:chgData name="Diego Piccinotti" userId="6662d1fd-3b4e-4f11-9ac7-4dc721a37cba" providerId="ADAL" clId="{1A44C239-9395-4888-95FF-38E8B4F57566}" dt="2020-06-28T14:41:36.619" v="120" actId="2696"/>
          <pc:sldLayoutMkLst>
            <pc:docMk/>
            <pc:sldMasterMk cId="3101062956" sldId="2147483663"/>
            <pc:sldLayoutMk cId="2303831519" sldId="2147483665"/>
          </pc:sldLayoutMkLst>
        </pc:sldLayoutChg>
        <pc:sldLayoutChg chg="del">
          <pc:chgData name="Diego Piccinotti" userId="6662d1fd-3b4e-4f11-9ac7-4dc721a37cba" providerId="ADAL" clId="{1A44C239-9395-4888-95FF-38E8B4F57566}" dt="2020-06-28T14:41:36.624" v="121" actId="2696"/>
          <pc:sldLayoutMkLst>
            <pc:docMk/>
            <pc:sldMasterMk cId="3101062956" sldId="2147483663"/>
            <pc:sldLayoutMk cId="1120937158" sldId="2147483666"/>
          </pc:sldLayoutMkLst>
        </pc:sldLayoutChg>
        <pc:sldLayoutChg chg="del">
          <pc:chgData name="Diego Piccinotti" userId="6662d1fd-3b4e-4f11-9ac7-4dc721a37cba" providerId="ADAL" clId="{1A44C239-9395-4888-95FF-38E8B4F57566}" dt="2020-06-28T14:41:36.627" v="122" actId="2696"/>
          <pc:sldLayoutMkLst>
            <pc:docMk/>
            <pc:sldMasterMk cId="3101062956" sldId="2147483663"/>
            <pc:sldLayoutMk cId="1844689227" sldId="2147483667"/>
          </pc:sldLayoutMkLst>
        </pc:sldLayoutChg>
        <pc:sldLayoutChg chg="del">
          <pc:chgData name="Diego Piccinotti" userId="6662d1fd-3b4e-4f11-9ac7-4dc721a37cba" providerId="ADAL" clId="{1A44C239-9395-4888-95FF-38E8B4F57566}" dt="2020-06-28T14:41:36.632" v="123" actId="2696"/>
          <pc:sldLayoutMkLst>
            <pc:docMk/>
            <pc:sldMasterMk cId="3101062956" sldId="2147483663"/>
            <pc:sldLayoutMk cId="2058806678" sldId="2147483668"/>
          </pc:sldLayoutMkLst>
        </pc:sldLayoutChg>
        <pc:sldLayoutChg chg="del">
          <pc:chgData name="Diego Piccinotti" userId="6662d1fd-3b4e-4f11-9ac7-4dc721a37cba" providerId="ADAL" clId="{1A44C239-9395-4888-95FF-38E8B4F57566}" dt="2020-06-28T14:41:36.634" v="124" actId="2696"/>
          <pc:sldLayoutMkLst>
            <pc:docMk/>
            <pc:sldMasterMk cId="3101062956" sldId="2147483663"/>
            <pc:sldLayoutMk cId="2120732159" sldId="2147483669"/>
          </pc:sldLayoutMkLst>
        </pc:sldLayoutChg>
        <pc:sldLayoutChg chg="del">
          <pc:chgData name="Diego Piccinotti" userId="6662d1fd-3b4e-4f11-9ac7-4dc721a37cba" providerId="ADAL" clId="{1A44C239-9395-4888-95FF-38E8B4F57566}" dt="2020-06-28T14:41:36.641" v="125" actId="2696"/>
          <pc:sldLayoutMkLst>
            <pc:docMk/>
            <pc:sldMasterMk cId="3101062956" sldId="2147483663"/>
            <pc:sldLayoutMk cId="1759574742" sldId="2147483670"/>
          </pc:sldLayoutMkLst>
        </pc:sldLayoutChg>
        <pc:sldLayoutChg chg="del">
          <pc:chgData name="Diego Piccinotti" userId="6662d1fd-3b4e-4f11-9ac7-4dc721a37cba" providerId="ADAL" clId="{1A44C239-9395-4888-95FF-38E8B4F57566}" dt="2020-06-28T14:41:36.646" v="126" actId="2696"/>
          <pc:sldLayoutMkLst>
            <pc:docMk/>
            <pc:sldMasterMk cId="3101062956" sldId="2147483663"/>
            <pc:sldLayoutMk cId="748666184" sldId="2147483671"/>
          </pc:sldLayoutMkLst>
        </pc:sldLayoutChg>
        <pc:sldLayoutChg chg="del">
          <pc:chgData name="Diego Piccinotti" userId="6662d1fd-3b4e-4f11-9ac7-4dc721a37cba" providerId="ADAL" clId="{1A44C239-9395-4888-95FF-38E8B4F57566}" dt="2020-06-28T14:41:36.651" v="127" actId="2696"/>
          <pc:sldLayoutMkLst>
            <pc:docMk/>
            <pc:sldMasterMk cId="3101062956" sldId="2147483663"/>
            <pc:sldLayoutMk cId="762337138" sldId="2147483672"/>
          </pc:sldLayoutMkLst>
        </pc:sldLayoutChg>
        <pc:sldLayoutChg chg="del">
          <pc:chgData name="Diego Piccinotti" userId="6662d1fd-3b4e-4f11-9ac7-4dc721a37cba" providerId="ADAL" clId="{1A44C239-9395-4888-95FF-38E8B4F57566}" dt="2020-06-28T14:41:36.654" v="128" actId="2696"/>
          <pc:sldLayoutMkLst>
            <pc:docMk/>
            <pc:sldMasterMk cId="3101062956" sldId="2147483663"/>
            <pc:sldLayoutMk cId="2969652705" sldId="2147483673"/>
          </pc:sldLayoutMkLst>
        </pc:sldLayoutChg>
        <pc:sldLayoutChg chg="del">
          <pc:chgData name="Diego Piccinotti" userId="6662d1fd-3b4e-4f11-9ac7-4dc721a37cba" providerId="ADAL" clId="{1A44C239-9395-4888-95FF-38E8B4F57566}" dt="2020-06-28T14:41:36.658" v="129" actId="2696"/>
          <pc:sldLayoutMkLst>
            <pc:docMk/>
            <pc:sldMasterMk cId="3101062956" sldId="2147483663"/>
            <pc:sldLayoutMk cId="947829127" sldId="2147483674"/>
          </pc:sldLayoutMkLst>
        </pc:sldLayoutChg>
        <pc:sldLayoutChg chg="del">
          <pc:chgData name="Diego Piccinotti" userId="6662d1fd-3b4e-4f11-9ac7-4dc721a37cba" providerId="ADAL" clId="{1A44C239-9395-4888-95FF-38E8B4F57566}" dt="2020-06-28T14:41:36.660" v="130" actId="2696"/>
          <pc:sldLayoutMkLst>
            <pc:docMk/>
            <pc:sldMasterMk cId="3101062956" sldId="2147483663"/>
            <pc:sldLayoutMk cId="2682514647" sldId="2147483675"/>
          </pc:sldLayoutMkLst>
        </pc:sldLayoutChg>
        <pc:sldLayoutChg chg="del">
          <pc:chgData name="Diego Piccinotti" userId="6662d1fd-3b4e-4f11-9ac7-4dc721a37cba" providerId="ADAL" clId="{1A44C239-9395-4888-95FF-38E8B4F57566}" dt="2020-06-28T14:41:36.666" v="131" actId="2696"/>
          <pc:sldLayoutMkLst>
            <pc:docMk/>
            <pc:sldMasterMk cId="3101062956" sldId="2147483663"/>
            <pc:sldLayoutMk cId="1025312198"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7202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140309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895857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93452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36368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7392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p:spTree>
      <p:nvGrpSpPr>
        <p:cNvPr id="1" name=""/>
        <p:cNvGrpSpPr/>
        <p:nvPr/>
      </p:nvGrpSpPr>
      <p:grpSpPr>
        <a:xfrm>
          <a:off x="0" y="0"/>
          <a:ext cx="0" cy="0"/>
          <a:chOff x="0" y="0"/>
          <a:chExt cx="0" cy="0"/>
        </a:xfrm>
      </p:grpSpPr>
      <p:sp>
        <p:nvSpPr>
          <p:cNvPr id="56" name="Shape 56"/>
          <p:cNvSpPr txBox="1">
            <a:spLocks noGrp="1"/>
          </p:cNvSpPr>
          <p:nvPr>
            <p:ph type="title"/>
          </p:nvPr>
        </p:nvSpPr>
        <p:spPr>
          <a:xfrm>
            <a:off x="742626" y="178594"/>
            <a:ext cx="10694845" cy="1060002"/>
          </a:xfrm>
          <a:prstGeom prst="rect">
            <a:avLst/>
          </a:prstGeom>
        </p:spPr>
        <p:txBody>
          <a:bodyPr>
            <a:normAutofit/>
          </a:bodyPr>
          <a:lstStyle>
            <a:lvl1pPr>
              <a:defRPr sz="6000"/>
            </a:lvl1pPr>
          </a:lstStyle>
          <a:p>
            <a:r>
              <a:t>Title Text</a:t>
            </a:r>
          </a:p>
        </p:txBody>
      </p:sp>
      <p:sp>
        <p:nvSpPr>
          <p:cNvPr id="57" name="Shape 57"/>
          <p:cNvSpPr txBox="1">
            <a:spLocks noGrp="1"/>
          </p:cNvSpPr>
          <p:nvPr>
            <p:ph type="body" idx="1"/>
          </p:nvPr>
        </p:nvSpPr>
        <p:spPr>
          <a:xfrm>
            <a:off x="742626" y="1357365"/>
            <a:ext cx="10694845" cy="5043915"/>
          </a:xfrm>
          <a:prstGeom prst="rect">
            <a:avLst/>
          </a:prstGeom>
        </p:spPr>
        <p:txBody>
          <a:bodyPr/>
          <a:lstStyle>
            <a:lvl1pPr marL="0" indent="0">
              <a:lnSpc>
                <a:spcPct val="120000"/>
              </a:lnSpc>
              <a:spcBef>
                <a:spcPts val="2426"/>
              </a:spcBef>
              <a:buNone/>
              <a:defRPr sz="2426"/>
            </a:lvl1pPr>
            <a:lvl2pPr marL="549156" indent="-274578">
              <a:lnSpc>
                <a:spcPct val="120000"/>
              </a:lnSpc>
              <a:spcBef>
                <a:spcPts val="2426"/>
              </a:spcBef>
              <a:defRPr sz="2426"/>
            </a:lvl2pPr>
            <a:lvl3pPr marL="823735" indent="-274578">
              <a:lnSpc>
                <a:spcPct val="120000"/>
              </a:lnSpc>
              <a:spcBef>
                <a:spcPts val="2426"/>
              </a:spcBef>
              <a:defRPr sz="2426"/>
            </a:lvl3pPr>
            <a:lvl4pPr marL="1098313" indent="-274578">
              <a:lnSpc>
                <a:spcPct val="120000"/>
              </a:lnSpc>
              <a:spcBef>
                <a:spcPts val="2426"/>
              </a:spcBef>
              <a:defRPr sz="2426"/>
            </a:lvl4pPr>
            <a:lvl5pPr marL="1372891" indent="-274578">
              <a:lnSpc>
                <a:spcPct val="120000"/>
              </a:lnSpc>
              <a:spcBef>
                <a:spcPts val="2426"/>
              </a:spcBef>
              <a:defRPr sz="2426"/>
            </a:lvl5pPr>
          </a:lstStyle>
          <a:p>
            <a:endParaRPr/>
          </a:p>
        </p:txBody>
      </p:sp>
      <p:sp>
        <p:nvSpPr>
          <p:cNvPr id="58" name="Shape 58"/>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53338572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Shape 102"/>
          <p:cNvSpPr>
            <a:spLocks noGrp="1"/>
          </p:cNvSpPr>
          <p:nvPr>
            <p:ph type="pic" idx="13"/>
          </p:nvPr>
        </p:nvSpPr>
        <p:spPr>
          <a:xfrm>
            <a:off x="-2393154" y="3"/>
            <a:ext cx="16256001" cy="6858001"/>
          </a:xfrm>
          <a:prstGeom prst="rect">
            <a:avLst/>
          </a:prstGeom>
        </p:spPr>
        <p:txBody>
          <a:bodyPr lIns="91439" tIns="45719" rIns="91439" bIns="45719" anchor="t">
            <a:noAutofit/>
          </a:bodyPr>
          <a:lstStyle/>
          <a:p>
            <a:endParaRPr/>
          </a:p>
        </p:txBody>
      </p:sp>
      <p:sp>
        <p:nvSpPr>
          <p:cNvPr id="103" name="Shape 103"/>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uoto">
    <p:spTree>
      <p:nvGrpSpPr>
        <p:cNvPr id="1" name=""/>
        <p:cNvGrpSpPr/>
        <p:nvPr/>
      </p:nvGrpSpPr>
      <p:grpSpPr>
        <a:xfrm>
          <a:off x="0" y="0"/>
          <a:ext cx="0" cy="0"/>
          <a:chOff x="0" y="0"/>
          <a:chExt cx="0" cy="0"/>
        </a:xfrm>
      </p:grpSpPr>
      <p:sp>
        <p:nvSpPr>
          <p:cNvPr id="110" name="Shape 110"/>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CUSTOM_PRESENTAZIONE">
    <p:spTree>
      <p:nvGrpSpPr>
        <p:cNvPr id="1" name=""/>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a:lstStyle/>
          <a:p>
            <a:r>
              <a:t>Title Text</a:t>
            </a:r>
          </a:p>
        </p:txBody>
      </p:sp>
      <p:sp>
        <p:nvSpPr>
          <p:cNvPr id="57" name="Shape 57"/>
          <p:cNvSpPr txBox="1">
            <a:spLocks noGrp="1"/>
          </p:cNvSpPr>
          <p:nvPr>
            <p:ph type="body" idx="1"/>
          </p:nvPr>
        </p:nvSpPr>
        <p:spPr>
          <a:prstGeom prst="rect">
            <a:avLst/>
          </a:prstGeom>
        </p:spPr>
        <p:txBody>
          <a:bodyPr/>
          <a:lstStyle>
            <a:lvl1pPr marL="274578" indent="-274578">
              <a:lnSpc>
                <a:spcPct val="120000"/>
              </a:lnSpc>
              <a:spcBef>
                <a:spcPts val="2426"/>
              </a:spcBef>
              <a:defRPr sz="2426"/>
            </a:lvl1pPr>
            <a:lvl2pPr marL="549156" indent="-274578">
              <a:lnSpc>
                <a:spcPct val="120000"/>
              </a:lnSpc>
              <a:spcBef>
                <a:spcPts val="2426"/>
              </a:spcBef>
              <a:defRPr sz="2426"/>
            </a:lvl2pPr>
            <a:lvl3pPr marL="823735" indent="-274578">
              <a:lnSpc>
                <a:spcPct val="120000"/>
              </a:lnSpc>
              <a:spcBef>
                <a:spcPts val="2426"/>
              </a:spcBef>
              <a:defRPr sz="2426"/>
            </a:lvl3pPr>
            <a:lvl4pPr marL="1098313" indent="-274578">
              <a:lnSpc>
                <a:spcPct val="120000"/>
              </a:lnSpc>
              <a:spcBef>
                <a:spcPts val="2426"/>
              </a:spcBef>
              <a:defRPr sz="2426"/>
            </a:lvl4pPr>
            <a:lvl5pPr marL="1372891" indent="-274578">
              <a:lnSpc>
                <a:spcPct val="120000"/>
              </a:lnSpc>
              <a:spcBef>
                <a:spcPts val="2426"/>
              </a:spcBef>
              <a:defRPr sz="2426"/>
            </a:lvl5pPr>
          </a:lstStyle>
          <a:p>
            <a:r>
              <a:t>Body Level One</a:t>
            </a:r>
          </a:p>
          <a:p>
            <a:pPr lvl="1"/>
            <a:r>
              <a:t>Body Level Two</a:t>
            </a:r>
          </a:p>
          <a:p>
            <a:pPr lvl="2"/>
            <a:r>
              <a:t>Body Level Three</a:t>
            </a:r>
          </a:p>
          <a:p>
            <a:pPr lvl="3"/>
            <a:r>
              <a:t>Body Level Four</a:t>
            </a:r>
          </a:p>
          <a:p>
            <a:pPr lvl="4"/>
            <a:r>
              <a:t>Body Level Five</a:t>
            </a:r>
          </a:p>
        </p:txBody>
      </p:sp>
      <p:sp>
        <p:nvSpPr>
          <p:cNvPr id="58" name="Shape 58"/>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29655880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olo e sottotitolo">
    <p:spTree>
      <p:nvGrpSpPr>
        <p:cNvPr id="1" name=""/>
        <p:cNvGrpSpPr/>
        <p:nvPr/>
      </p:nvGrpSpPr>
      <p:grpSpPr>
        <a:xfrm>
          <a:off x="0" y="0"/>
          <a:ext cx="0" cy="0"/>
          <a:chOff x="0" y="0"/>
          <a:chExt cx="0" cy="0"/>
        </a:xfrm>
      </p:grpSpPr>
      <p:sp>
        <p:nvSpPr>
          <p:cNvPr id="11" name="Shape 11"/>
          <p:cNvSpPr txBox="1">
            <a:spLocks noGrp="1"/>
          </p:cNvSpPr>
          <p:nvPr>
            <p:ph type="title"/>
          </p:nvPr>
        </p:nvSpPr>
        <p:spPr>
          <a:xfrm>
            <a:off x="333376" y="1437680"/>
            <a:ext cx="11525251" cy="2277070"/>
          </a:xfrm>
          <a:prstGeom prst="rect">
            <a:avLst/>
          </a:prstGeom>
        </p:spPr>
        <p:txBody>
          <a:bodyPr anchor="b"/>
          <a:lstStyle/>
          <a:p>
            <a:r>
              <a:t>Title Text</a:t>
            </a:r>
          </a:p>
        </p:txBody>
      </p:sp>
      <p:sp>
        <p:nvSpPr>
          <p:cNvPr id="12" name="Shape 12"/>
          <p:cNvSpPr txBox="1">
            <a:spLocks noGrp="1"/>
          </p:cNvSpPr>
          <p:nvPr>
            <p:ph type="body" sz="quarter" idx="1"/>
          </p:nvPr>
        </p:nvSpPr>
        <p:spPr>
          <a:xfrm>
            <a:off x="333376" y="3705820"/>
            <a:ext cx="11525251" cy="910828"/>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Foto - Orizzontale">
    <p:spTree>
      <p:nvGrpSpPr>
        <p:cNvPr id="1" name=""/>
        <p:cNvGrpSpPr/>
        <p:nvPr/>
      </p:nvGrpSpPr>
      <p:grpSpPr>
        <a:xfrm>
          <a:off x="0" y="0"/>
          <a:ext cx="0" cy="0"/>
          <a:chOff x="0" y="0"/>
          <a:chExt cx="0" cy="0"/>
        </a:xfrm>
      </p:grpSpPr>
      <p:sp>
        <p:nvSpPr>
          <p:cNvPr id="20" name="Shape 20"/>
          <p:cNvSpPr>
            <a:spLocks noGrp="1"/>
          </p:cNvSpPr>
          <p:nvPr>
            <p:ph type="pic" idx="13"/>
          </p:nvPr>
        </p:nvSpPr>
        <p:spPr>
          <a:xfrm>
            <a:off x="1180072" y="-473273"/>
            <a:ext cx="9740760" cy="5468428"/>
          </a:xfrm>
          <a:prstGeom prst="rect">
            <a:avLst/>
          </a:prstGeom>
        </p:spPr>
        <p:txBody>
          <a:bodyPr lIns="91439" tIns="45719" rIns="91439" bIns="45719" anchor="t">
            <a:noAutofit/>
          </a:bodyPr>
          <a:lstStyle/>
          <a:p>
            <a:endParaRPr/>
          </a:p>
        </p:txBody>
      </p:sp>
      <p:sp>
        <p:nvSpPr>
          <p:cNvPr id="21" name="Shape 21"/>
          <p:cNvSpPr txBox="1">
            <a:spLocks noGrp="1"/>
          </p:cNvSpPr>
          <p:nvPr>
            <p:ph type="title"/>
          </p:nvPr>
        </p:nvSpPr>
        <p:spPr>
          <a:xfrm>
            <a:off x="1190627" y="4857750"/>
            <a:ext cx="9810751" cy="901898"/>
          </a:xfrm>
          <a:prstGeom prst="rect">
            <a:avLst/>
          </a:prstGeom>
        </p:spPr>
        <p:txBody>
          <a:bodyPr/>
          <a:lstStyle/>
          <a:p>
            <a:r>
              <a:t>Title Text</a:t>
            </a:r>
          </a:p>
        </p:txBody>
      </p:sp>
      <p:sp>
        <p:nvSpPr>
          <p:cNvPr id="22" name="Shape 22"/>
          <p:cNvSpPr txBox="1">
            <a:spLocks noGrp="1"/>
          </p:cNvSpPr>
          <p:nvPr>
            <p:ph type="body" sz="quarter" idx="1"/>
          </p:nvPr>
        </p:nvSpPr>
        <p:spPr>
          <a:xfrm>
            <a:off x="1190627" y="5759649"/>
            <a:ext cx="9810751" cy="794742"/>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23" name="Shape 23"/>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olo - Centrato">
    <p:spTree>
      <p:nvGrpSpPr>
        <p:cNvPr id="1" name=""/>
        <p:cNvGrpSpPr/>
        <p:nvPr/>
      </p:nvGrpSpPr>
      <p:grpSpPr>
        <a:xfrm>
          <a:off x="0" y="0"/>
          <a:ext cx="0" cy="0"/>
          <a:chOff x="0" y="0"/>
          <a:chExt cx="0" cy="0"/>
        </a:xfrm>
      </p:grpSpPr>
      <p:sp>
        <p:nvSpPr>
          <p:cNvPr id="30" name="Shape 30"/>
          <p:cNvSpPr txBox="1">
            <a:spLocks noGrp="1"/>
          </p:cNvSpPr>
          <p:nvPr>
            <p:ph type="title"/>
          </p:nvPr>
        </p:nvSpPr>
        <p:spPr>
          <a:xfrm>
            <a:off x="333376" y="2286000"/>
            <a:ext cx="11525251" cy="2277070"/>
          </a:xfrm>
          <a:prstGeom prst="rect">
            <a:avLst/>
          </a:prstGeom>
        </p:spPr>
        <p:txBody>
          <a:bodyPr/>
          <a:lstStyle/>
          <a:p>
            <a:r>
              <a:t>Title Text</a:t>
            </a:r>
          </a:p>
        </p:txBody>
      </p:sp>
      <p:sp>
        <p:nvSpPr>
          <p:cNvPr id="31" name="Shape 31"/>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oto - Verticale">
    <p:spTree>
      <p:nvGrpSpPr>
        <p:cNvPr id="1" name=""/>
        <p:cNvGrpSpPr/>
        <p:nvPr/>
      </p:nvGrpSpPr>
      <p:grpSpPr>
        <a:xfrm>
          <a:off x="0" y="0"/>
          <a:ext cx="0" cy="0"/>
          <a:chOff x="0" y="0"/>
          <a:chExt cx="0" cy="0"/>
        </a:xfrm>
      </p:grpSpPr>
      <p:sp>
        <p:nvSpPr>
          <p:cNvPr id="38" name="Shape 38"/>
          <p:cNvSpPr>
            <a:spLocks noGrp="1"/>
          </p:cNvSpPr>
          <p:nvPr>
            <p:ph type="pic" idx="13"/>
          </p:nvPr>
        </p:nvSpPr>
        <p:spPr>
          <a:xfrm>
            <a:off x="5017101" y="973336"/>
            <a:ext cx="7380387" cy="4920258"/>
          </a:xfrm>
          <a:prstGeom prst="rect">
            <a:avLst/>
          </a:prstGeom>
        </p:spPr>
        <p:txBody>
          <a:bodyPr lIns="91439" tIns="45719" rIns="91439" bIns="45719" anchor="t">
            <a:noAutofit/>
          </a:bodyPr>
          <a:lstStyle/>
          <a:p>
            <a:endParaRPr/>
          </a:p>
        </p:txBody>
      </p:sp>
      <p:sp>
        <p:nvSpPr>
          <p:cNvPr id="39" name="Shape 39"/>
          <p:cNvSpPr txBox="1">
            <a:spLocks noGrp="1"/>
          </p:cNvSpPr>
          <p:nvPr>
            <p:ph type="title"/>
          </p:nvPr>
        </p:nvSpPr>
        <p:spPr>
          <a:xfrm>
            <a:off x="333375" y="714375"/>
            <a:ext cx="5524500" cy="2732484"/>
          </a:xfrm>
          <a:prstGeom prst="rect">
            <a:avLst/>
          </a:prstGeom>
        </p:spPr>
        <p:txBody>
          <a:bodyPr anchor="b"/>
          <a:lstStyle/>
          <a:p>
            <a:r>
              <a:t>Title Text</a:t>
            </a:r>
          </a:p>
        </p:txBody>
      </p:sp>
      <p:sp>
        <p:nvSpPr>
          <p:cNvPr id="40" name="Shape 40"/>
          <p:cNvSpPr txBox="1">
            <a:spLocks noGrp="1"/>
          </p:cNvSpPr>
          <p:nvPr>
            <p:ph type="body" sz="quarter" idx="1"/>
          </p:nvPr>
        </p:nvSpPr>
        <p:spPr>
          <a:xfrm>
            <a:off x="333375" y="3437930"/>
            <a:ext cx="5524500" cy="2732484"/>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r>
              <a:t>Body Level One</a:t>
            </a:r>
          </a:p>
          <a:p>
            <a:pPr lvl="1"/>
            <a:r>
              <a:t>Body Level Two</a:t>
            </a:r>
          </a:p>
          <a:p>
            <a:pPr lvl="2"/>
            <a:r>
              <a:t>Body Level Three</a:t>
            </a:r>
          </a:p>
          <a:p>
            <a:pPr lvl="3"/>
            <a:r>
              <a:t>Body Level Four</a:t>
            </a:r>
          </a:p>
          <a:p>
            <a:pPr lvl="4"/>
            <a:r>
              <a:t>Body Level Five</a:t>
            </a:r>
          </a:p>
        </p:txBody>
      </p:sp>
      <p:sp>
        <p:nvSpPr>
          <p:cNvPr id="41" name="Shape 41"/>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 In alto">
    <p:spTree>
      <p:nvGrpSpPr>
        <p:cNvPr id="1" name=""/>
        <p:cNvGrpSpPr/>
        <p:nvPr/>
      </p:nvGrpSpPr>
      <p:grpSpPr>
        <a:xfrm>
          <a:off x="0" y="0"/>
          <a:ext cx="0" cy="0"/>
          <a:chOff x="0" y="0"/>
          <a:chExt cx="0" cy="0"/>
        </a:xfrm>
      </p:grpSpPr>
      <p:sp>
        <p:nvSpPr>
          <p:cNvPr id="48" name="Shape 48"/>
          <p:cNvSpPr txBox="1">
            <a:spLocks noGrp="1"/>
          </p:cNvSpPr>
          <p:nvPr>
            <p:ph type="title"/>
          </p:nvPr>
        </p:nvSpPr>
        <p:spPr>
          <a:prstGeom prst="rect">
            <a:avLst/>
          </a:prstGeom>
        </p:spPr>
        <p:txBody>
          <a:bodyPr/>
          <a:lstStyle/>
          <a:p>
            <a:r>
              <a:t>Title Text</a:t>
            </a:r>
          </a:p>
        </p:txBody>
      </p:sp>
      <p:sp>
        <p:nvSpPr>
          <p:cNvPr id="49" name="Shape 49"/>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punti elenco e foto">
    <p:spTree>
      <p:nvGrpSpPr>
        <p:cNvPr id="1" name=""/>
        <p:cNvGrpSpPr/>
        <p:nvPr/>
      </p:nvGrpSpPr>
      <p:grpSpPr>
        <a:xfrm>
          <a:off x="0" y="0"/>
          <a:ext cx="0" cy="0"/>
          <a:chOff x="0" y="0"/>
          <a:chExt cx="0" cy="0"/>
        </a:xfrm>
      </p:grpSpPr>
      <p:sp>
        <p:nvSpPr>
          <p:cNvPr id="65" name="Shape 65"/>
          <p:cNvSpPr>
            <a:spLocks noGrp="1"/>
          </p:cNvSpPr>
          <p:nvPr>
            <p:ph type="pic" idx="13"/>
          </p:nvPr>
        </p:nvSpPr>
        <p:spPr>
          <a:xfrm>
            <a:off x="5149840" y="1928813"/>
            <a:ext cx="7396505" cy="4931004"/>
          </a:xfrm>
          <a:prstGeom prst="rect">
            <a:avLst/>
          </a:prstGeom>
        </p:spPr>
        <p:txBody>
          <a:bodyPr lIns="91439" tIns="45719" rIns="91439" bIns="45719" anchor="t">
            <a:noAutofit/>
          </a:bodyPr>
          <a:lstStyle/>
          <a:p>
            <a:endParaRPr/>
          </a:p>
        </p:txBody>
      </p:sp>
      <p:sp>
        <p:nvSpPr>
          <p:cNvPr id="66" name="Shape 66"/>
          <p:cNvSpPr txBox="1">
            <a:spLocks noGrp="1"/>
          </p:cNvSpPr>
          <p:nvPr>
            <p:ph type="title"/>
          </p:nvPr>
        </p:nvSpPr>
        <p:spPr>
          <a:prstGeom prst="rect">
            <a:avLst/>
          </a:prstGeom>
        </p:spPr>
        <p:txBody>
          <a:bodyPr/>
          <a:lstStyle/>
          <a:p>
            <a:r>
              <a:t>Title Text</a:t>
            </a:r>
          </a:p>
        </p:txBody>
      </p:sp>
      <p:sp>
        <p:nvSpPr>
          <p:cNvPr id="67" name="Shape 67"/>
          <p:cNvSpPr txBox="1">
            <a:spLocks noGrp="1"/>
          </p:cNvSpPr>
          <p:nvPr>
            <p:ph type="body" sz="half" idx="1"/>
          </p:nvPr>
        </p:nvSpPr>
        <p:spPr>
          <a:xfrm>
            <a:off x="333375" y="1919887"/>
            <a:ext cx="5524500" cy="442912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hape 68"/>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ti elenco">
    <p:spTree>
      <p:nvGrpSpPr>
        <p:cNvPr id="1" name=""/>
        <p:cNvGrpSpPr/>
        <p:nvPr/>
      </p:nvGrpSpPr>
      <p:grpSpPr>
        <a:xfrm>
          <a:off x="0" y="0"/>
          <a:ext cx="0" cy="0"/>
          <a:chOff x="0" y="0"/>
          <a:chExt cx="0" cy="0"/>
        </a:xfrm>
      </p:grpSpPr>
      <p:sp>
        <p:nvSpPr>
          <p:cNvPr id="75" name="Shape 75"/>
          <p:cNvSpPr txBox="1">
            <a:spLocks noGrp="1"/>
          </p:cNvSpPr>
          <p:nvPr>
            <p:ph type="body" idx="1"/>
          </p:nvPr>
        </p:nvSpPr>
        <p:spPr>
          <a:xfrm>
            <a:off x="714375" y="535781"/>
            <a:ext cx="10751344" cy="5777508"/>
          </a:xfrm>
          <a:prstGeom prst="rect">
            <a:avLst/>
          </a:prstGeom>
        </p:spPr>
        <p:txBody>
          <a:bodyPr/>
          <a:lstStyle>
            <a:lvl1pPr marL="274578" indent="-274578">
              <a:lnSpc>
                <a:spcPct val="120000"/>
              </a:lnSpc>
              <a:spcBef>
                <a:spcPts val="2426"/>
              </a:spcBef>
              <a:defRPr sz="2426"/>
            </a:lvl1pPr>
            <a:lvl2pPr marL="549156" indent="-274578">
              <a:lnSpc>
                <a:spcPct val="120000"/>
              </a:lnSpc>
              <a:spcBef>
                <a:spcPts val="2426"/>
              </a:spcBef>
              <a:defRPr sz="2426"/>
            </a:lvl2pPr>
            <a:lvl3pPr marL="823735" indent="-274578">
              <a:lnSpc>
                <a:spcPct val="120000"/>
              </a:lnSpc>
              <a:spcBef>
                <a:spcPts val="2426"/>
              </a:spcBef>
              <a:defRPr sz="2426"/>
            </a:lvl3pPr>
            <a:lvl4pPr marL="1098313" indent="-274578">
              <a:lnSpc>
                <a:spcPct val="120000"/>
              </a:lnSpc>
              <a:spcBef>
                <a:spcPts val="2426"/>
              </a:spcBef>
              <a:defRPr sz="2426"/>
            </a:lvl4pPr>
            <a:lvl5pPr marL="1372891" indent="-274578">
              <a:lnSpc>
                <a:spcPct val="120000"/>
              </a:lnSpc>
              <a:spcBef>
                <a:spcPts val="2426"/>
              </a:spcBef>
              <a:defRPr sz="2426"/>
            </a:lvl5pPr>
          </a:lstStyle>
          <a:p>
            <a:r>
              <a:t>Body Level One</a:t>
            </a:r>
          </a:p>
          <a:p>
            <a:pPr lvl="1"/>
            <a:r>
              <a:t>Body Level Two</a:t>
            </a:r>
          </a:p>
          <a:p>
            <a:pPr lvl="2"/>
            <a:r>
              <a:t>Body Level Three</a:t>
            </a:r>
          </a:p>
          <a:p>
            <a:pPr lvl="3"/>
            <a:r>
              <a:t>Body Level Four</a:t>
            </a:r>
          </a:p>
          <a:p>
            <a:pPr lvl="4"/>
            <a:r>
              <a:t>Body Level Five</a:t>
            </a:r>
          </a:p>
        </p:txBody>
      </p:sp>
      <p:sp>
        <p:nvSpPr>
          <p:cNvPr id="76" name="Shape 76"/>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itazione">
    <p:spTree>
      <p:nvGrpSpPr>
        <p:cNvPr id="1" name=""/>
        <p:cNvGrpSpPr/>
        <p:nvPr/>
      </p:nvGrpSpPr>
      <p:grpSpPr>
        <a:xfrm>
          <a:off x="0" y="0"/>
          <a:ext cx="0" cy="0"/>
          <a:chOff x="0" y="0"/>
          <a:chExt cx="0" cy="0"/>
        </a:xfrm>
      </p:grpSpPr>
      <p:sp>
        <p:nvSpPr>
          <p:cNvPr id="93" name="Shape 93"/>
          <p:cNvSpPr txBox="1">
            <a:spLocks noGrp="1"/>
          </p:cNvSpPr>
          <p:nvPr>
            <p:ph type="body" sz="quarter" idx="13"/>
          </p:nvPr>
        </p:nvSpPr>
        <p:spPr>
          <a:xfrm>
            <a:off x="1190627" y="4000503"/>
            <a:ext cx="9810751" cy="329899"/>
          </a:xfrm>
          <a:prstGeom prst="rect">
            <a:avLst/>
          </a:prstGeom>
        </p:spPr>
        <p:txBody>
          <a:bodyPr wrap="square" anchor="t">
            <a:spAutoFit/>
          </a:bodyPr>
          <a:lstStyle>
            <a:lvl1pPr marL="0" indent="0" algn="ctr">
              <a:spcBef>
                <a:spcPts val="0"/>
              </a:spcBef>
              <a:buSzTx/>
              <a:buNone/>
              <a:defRPr sz="1477"/>
            </a:lvl1pPr>
          </a:lstStyle>
          <a:p>
            <a:r>
              <a:t>–Giovanni Mela</a:t>
            </a:r>
          </a:p>
        </p:txBody>
      </p:sp>
      <p:sp>
        <p:nvSpPr>
          <p:cNvPr id="94" name="Shape 94"/>
          <p:cNvSpPr txBox="1">
            <a:spLocks noGrp="1"/>
          </p:cNvSpPr>
          <p:nvPr>
            <p:ph type="body" sz="quarter" idx="14"/>
          </p:nvPr>
        </p:nvSpPr>
        <p:spPr>
          <a:xfrm>
            <a:off x="1190627" y="2804031"/>
            <a:ext cx="9810751" cy="687368"/>
          </a:xfrm>
          <a:prstGeom prst="rect">
            <a:avLst/>
          </a:prstGeom>
        </p:spPr>
        <p:txBody>
          <a:bodyPr wrap="square">
            <a:spAutoFit/>
          </a:bodyPr>
          <a:lstStyle>
            <a:lvl1pPr marL="0" indent="0" algn="ctr">
              <a:spcBef>
                <a:spcPts val="0"/>
              </a:spcBef>
              <a:buSzTx/>
              <a:buNone/>
            </a:lvl1pPr>
          </a:lstStyle>
          <a:p>
            <a:r>
              <a:t>“Inserisci qui una citazione”.</a:t>
            </a:r>
          </a:p>
        </p:txBody>
      </p:sp>
      <p:sp>
        <p:nvSpPr>
          <p:cNvPr id="95" name="Shape 95"/>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txBox="1">
            <a:spLocks noGrp="1"/>
          </p:cNvSpPr>
          <p:nvPr>
            <p:ph type="title"/>
          </p:nvPr>
        </p:nvSpPr>
        <p:spPr>
          <a:xfrm>
            <a:off x="333376" y="178594"/>
            <a:ext cx="11525251" cy="1714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Shape 3"/>
          <p:cNvSpPr txBox="1">
            <a:spLocks noGrp="1"/>
          </p:cNvSpPr>
          <p:nvPr>
            <p:ph type="body" idx="1"/>
          </p:nvPr>
        </p:nvSpPr>
        <p:spPr>
          <a:xfrm>
            <a:off x="333376" y="1919887"/>
            <a:ext cx="11525251" cy="4429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txBox="1">
            <a:spLocks noGrp="1"/>
          </p:cNvSpPr>
          <p:nvPr>
            <p:ph type="sldNum" sz="quarter" idx="2"/>
          </p:nvPr>
        </p:nvSpPr>
        <p:spPr>
          <a:xfrm>
            <a:off x="5929314" y="6520049"/>
            <a:ext cx="321471" cy="248658"/>
          </a:xfrm>
          <a:prstGeom prst="rect">
            <a:avLst/>
          </a:prstGeom>
          <a:ln w="12700">
            <a:miter lim="400000"/>
          </a:ln>
        </p:spPr>
        <p:txBody>
          <a:bodyPr wrap="square" lIns="50800" tIns="50800" rIns="50800" bIns="50800" anchor="b">
            <a:spAutoFit/>
          </a:bodyPr>
          <a:lstStyle>
            <a:lvl1pPr>
              <a:defRPr sz="949"/>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2"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txBox="1">
            <a:spLocks noGrp="1"/>
          </p:cNvSpPr>
          <p:nvPr>
            <p:ph type="ctrTitle"/>
          </p:nvPr>
        </p:nvSpPr>
        <p:spPr>
          <a:xfrm>
            <a:off x="3042048" y="3495973"/>
            <a:ext cx="6107906" cy="696516"/>
          </a:xfrm>
          <a:prstGeom prst="rect">
            <a:avLst/>
          </a:prstGeom>
        </p:spPr>
        <p:txBody>
          <a:bodyPr anchor="ctr">
            <a:norm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en-GB"/>
              <a:t>Project 2: Social Influence and Pricing</a:t>
            </a:r>
          </a:p>
        </p:txBody>
      </p:sp>
      <p:sp>
        <p:nvSpPr>
          <p:cNvPr id="120" name="Shape 120"/>
          <p:cNvSpPr txBox="1">
            <a:spLocks noGrp="1"/>
          </p:cNvSpPr>
          <p:nvPr>
            <p:ph type="subTitle" sz="quarter" idx="1"/>
          </p:nvPr>
        </p:nvSpPr>
        <p:spPr>
          <a:xfrm>
            <a:off x="2854523" y="5156897"/>
            <a:ext cx="6482954" cy="683121"/>
          </a:xfrm>
          <a:prstGeom prst="rect">
            <a:avLst/>
          </a:prstGeom>
        </p:spPr>
        <p:txBody>
          <a:bodyPr>
            <a:normAutofit fontScale="77500" lnSpcReduction="20000"/>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it-IT"/>
              <a:t>Diego </a:t>
            </a:r>
            <a:r>
              <a:rPr lang="it-IT" err="1"/>
              <a:t>Piccinotti</a:t>
            </a:r>
            <a:r>
              <a:rPr lang="it-IT"/>
              <a:t>, Federica Ilaria Cesti, Lorenzo Casalini, Matteo Carretta, Umberto Pietroni</a:t>
            </a:r>
            <a:endParaRPr/>
          </a:p>
        </p:txBody>
      </p:sp>
      <p:pic>
        <p:nvPicPr>
          <p:cNvPr id="121" name="polimi-logo.png"/>
          <p:cNvPicPr>
            <a:picLocks noChangeAspect="1"/>
          </p:cNvPicPr>
          <p:nvPr/>
        </p:nvPicPr>
        <p:blipFill>
          <a:blip r:embed="rId2"/>
          <a:stretch>
            <a:fillRect/>
          </a:stretch>
        </p:blipFill>
        <p:spPr>
          <a:xfrm>
            <a:off x="4913936" y="1473402"/>
            <a:ext cx="2364135" cy="1737497"/>
          </a:xfrm>
          <a:prstGeom prst="rect">
            <a:avLst/>
          </a:prstGeom>
          <a:ln w="12700">
            <a:miter lim="400000"/>
          </a:ln>
        </p:spPr>
      </p:pic>
      <p:sp>
        <p:nvSpPr>
          <p:cNvPr id="122" name="Shape 122"/>
          <p:cNvSpPr txBox="1"/>
          <p:nvPr/>
        </p:nvSpPr>
        <p:spPr>
          <a:xfrm>
            <a:off x="5496232" y="996061"/>
            <a:ext cx="1167413" cy="378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pPr>
              <a:defRPr sz="2000"/>
            </a:pPr>
            <a:r>
              <a:rPr sz="1055" err="1"/>
              <a:t>Politecnico</a:t>
            </a:r>
            <a:r>
              <a:rPr sz="1055"/>
              <a:t> di Milano</a:t>
            </a:r>
          </a:p>
          <a:p>
            <a:pPr>
              <a:defRPr sz="2000"/>
            </a:pPr>
            <a:r>
              <a:rPr sz="1055"/>
              <a:t>A.Y. 201</a:t>
            </a:r>
            <a:r>
              <a:rPr lang="it-IT" sz="1055"/>
              <a:t>9</a:t>
            </a:r>
            <a:r>
              <a:rPr sz="1055"/>
              <a:t>-20</a:t>
            </a:r>
            <a:r>
              <a:rPr lang="it-IT" sz="1055"/>
              <a:t>20</a:t>
            </a:r>
            <a:endParaRPr sz="1055"/>
          </a:p>
        </p:txBody>
      </p:sp>
      <p:sp>
        <p:nvSpPr>
          <p:cNvPr id="123" name="Shape 123"/>
          <p:cNvSpPr txBox="1"/>
          <p:nvPr/>
        </p:nvSpPr>
        <p:spPr>
          <a:xfrm>
            <a:off x="4608635" y="4210648"/>
            <a:ext cx="2974730" cy="298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it-IT" sz="1589"/>
              <a:t>Data Intelligence Applications</a:t>
            </a:r>
            <a:endParaRPr sz="1589"/>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txBox="1">
            <a:spLocks noGrp="1"/>
          </p:cNvSpPr>
          <p:nvPr>
            <p:ph type="title"/>
          </p:nvPr>
        </p:nvSpPr>
        <p:spPr>
          <a:xfrm>
            <a:off x="2854523" y="198408"/>
            <a:ext cx="6482954" cy="759548"/>
          </a:xfrm>
          <a:prstGeom prst="rect">
            <a:avLst/>
          </a:prstGeom>
        </p:spPr>
        <p:txBody>
          <a:bodyPr>
            <a:normAutofit fontScale="90000"/>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en-US" sz="2848"/>
              <a:t>JOINT INFLUENCE MAXIMISATION    Algorithm intuition</a:t>
            </a:r>
          </a:p>
        </p:txBody>
      </p:sp>
      <mc:AlternateContent xmlns:mc="http://schemas.openxmlformats.org/markup-compatibility/2006" xmlns:a14="http://schemas.microsoft.com/office/drawing/2010/main">
        <mc:Choice Requires="a14">
          <p:sp>
            <p:nvSpPr>
              <p:cNvPr id="5" name="TextBox 2">
                <a:extLst>
                  <a:ext uri="{FF2B5EF4-FFF2-40B4-BE49-F238E27FC236}">
                    <a16:creationId xmlns:a16="http://schemas.microsoft.com/office/drawing/2014/main" id="{F6EB2A27-BD3A-436A-B082-7D5832064EB3}"/>
                  </a:ext>
                </a:extLst>
              </p:cNvPr>
              <p:cNvSpPr txBox="1"/>
              <p:nvPr/>
            </p:nvSpPr>
            <p:spPr>
              <a:xfrm>
                <a:off x="410183" y="957956"/>
                <a:ext cx="11371634" cy="49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pPr marL="285750" indent="-285750" algn="l">
                  <a:buFont typeface="Arial" panose="020B0604020202020204" pitchFamily="34" charset="0"/>
                  <a:buChar char="•"/>
                </a:pPr>
                <a:r>
                  <a:rPr lang="en-GB" sz="1477"/>
                  <a:t>We designed then a </a:t>
                </a:r>
                <a:r>
                  <a:rPr lang="en-GB" sz="1477" b="1"/>
                  <a:t>greedy algorithm</a:t>
                </a:r>
                <a:r>
                  <a:rPr lang="en-GB" sz="1477"/>
                  <a:t> to perform this constrained maximization. Every Social Network starts with the same budget, we increment the budget of the one who’s going to get the biggest increase in terms of Social Influence at each time, until the sum of every single budget is equal to the total budget.</a:t>
                </a:r>
              </a:p>
              <a:p>
                <a:pPr algn="l"/>
                <a:r>
                  <a:rPr lang="en-GB" sz="2400"/>
                  <a:t>Key elements</a:t>
                </a:r>
              </a:p>
              <a:p>
                <a:pPr marL="285750" indent="-285750" algn="l">
                  <a:buFont typeface="Arial" panose="020B0604020202020204" pitchFamily="34" charset="0"/>
                  <a:buChar char="•"/>
                </a:pPr>
                <a:r>
                  <a:rPr lang="en-GB" sz="1477" b="1"/>
                  <a:t>Initialization: </a:t>
                </a:r>
                <a:r>
                  <a:rPr lang="en-GB" sz="1477"/>
                  <a:t> each Social Network starts with budget 1. We calculate each SN influence with budget 1 and budget 2 since at the first step we need to compute the maximum increase that each SN has with budget = 2 with respect to budget = 1.</a:t>
                </a:r>
              </a:p>
              <a:p>
                <a:pPr marL="285750" indent="-285750" algn="l">
                  <a:buFont typeface="Arial" panose="020B0604020202020204" pitchFamily="34" charset="0"/>
                  <a:buChar char="•"/>
                </a:pPr>
                <a:r>
                  <a:rPr lang="en-GB" sz="1477" b="1"/>
                  <a:t>Repeat </a:t>
                </a:r>
                <a:r>
                  <a:rPr lang="en-GB" sz="1477"/>
                  <a:t>(until sum of budget = total budget):</a:t>
                </a:r>
              </a:p>
              <a:p>
                <a:pPr algn="l"/>
                <a:r>
                  <a:rPr lang="en-GB" sz="1477" b="1"/>
                  <a:t>	1)  Choose what SN should have a budget increase: </a:t>
                </a:r>
              </a:p>
              <a:p>
                <a:pPr lvl="1" algn="l"/>
                <a:r>
                  <a:rPr lang="en-GB" sz="1477"/>
                  <a:t>		for each SN, we compute the difference between </a:t>
                </a:r>
                <a14:m>
                  <m:oMath xmlns:m="http://schemas.openxmlformats.org/officeDocument/2006/math">
                    <m:r>
                      <a:rPr lang="en-GB" sz="1477" i="1" dirty="0" smtClean="0">
                        <a:latin typeface="Cambria Math" panose="02040503050406030204" pitchFamily="18" charset="0"/>
                      </a:rPr>
                      <m:t>𝑠𝑜𝑐𝑖𝑎𝑙</m:t>
                    </m:r>
                    <m:r>
                      <a:rPr lang="en-GB" sz="1477" i="1" dirty="0" smtClean="0">
                        <a:latin typeface="Cambria Math" panose="02040503050406030204" pitchFamily="18" charset="0"/>
                      </a:rPr>
                      <m:t>_</m:t>
                    </m:r>
                    <m:r>
                      <a:rPr lang="en-GB" sz="1477" i="1" dirty="0" smtClean="0">
                        <a:latin typeface="Cambria Math" panose="02040503050406030204" pitchFamily="18" charset="0"/>
                      </a:rPr>
                      <m:t>𝑖𝑛𝑓𝑙𝑢𝑒𝑛𝑐𝑒</m:t>
                    </m:r>
                    <m:r>
                      <a:rPr lang="en-GB" sz="1477" i="1" dirty="0" smtClean="0">
                        <a:latin typeface="Cambria Math" panose="02040503050406030204" pitchFamily="18" charset="0"/>
                      </a:rPr>
                      <m:t>[</m:t>
                    </m:r>
                    <m:r>
                      <a:rPr lang="en-GB" sz="1477" i="1" dirty="0" smtClean="0">
                        <a:latin typeface="Cambria Math" panose="02040503050406030204" pitchFamily="18" charset="0"/>
                      </a:rPr>
                      <m:t>𝑏𝑢𝑑𝑔𝑒𝑡</m:t>
                    </m:r>
                    <m:r>
                      <a:rPr lang="en-GB" sz="1477" i="1" dirty="0" smtClean="0">
                        <a:latin typeface="Cambria Math" panose="02040503050406030204" pitchFamily="18" charset="0"/>
                      </a:rPr>
                      <m:t>+1] – </m:t>
                    </m:r>
                    <m:r>
                      <a:rPr lang="en-GB" sz="1477" i="1" dirty="0" err="1" smtClean="0">
                        <a:latin typeface="Cambria Math" panose="02040503050406030204" pitchFamily="18" charset="0"/>
                      </a:rPr>
                      <m:t>𝑠𝑜𝑐𝑖𝑎𝑙</m:t>
                    </m:r>
                    <m:r>
                      <a:rPr lang="en-GB" sz="1477" i="1" dirty="0" err="1" smtClean="0">
                        <a:latin typeface="Cambria Math" panose="02040503050406030204" pitchFamily="18" charset="0"/>
                      </a:rPr>
                      <m:t>_</m:t>
                    </m:r>
                    <m:r>
                      <a:rPr lang="en-GB" sz="1477" i="1" dirty="0" err="1" smtClean="0">
                        <a:latin typeface="Cambria Math" panose="02040503050406030204" pitchFamily="18" charset="0"/>
                      </a:rPr>
                      <m:t>𝑖𝑛𝑓𝑙𝑢𝑒𝑛𝑐𝑒</m:t>
                    </m:r>
                    <m:r>
                      <a:rPr lang="en-GB" sz="1477" i="1" dirty="0" smtClean="0">
                        <a:latin typeface="Cambria Math" panose="02040503050406030204" pitchFamily="18" charset="0"/>
                      </a:rPr>
                      <m:t>[</m:t>
                    </m:r>
                    <m:r>
                      <a:rPr lang="en-GB" sz="1477" i="1" dirty="0" smtClean="0">
                        <a:latin typeface="Cambria Math" panose="02040503050406030204" pitchFamily="18" charset="0"/>
                      </a:rPr>
                      <m:t>𝑏𝑢𝑑𝑔𝑒𝑡</m:t>
                    </m:r>
                    <m:r>
                      <a:rPr lang="en-GB" sz="1477" i="1" dirty="0" smtClean="0">
                        <a:latin typeface="Cambria Math" panose="02040503050406030204" pitchFamily="18" charset="0"/>
                      </a:rPr>
                      <m:t>]</m:t>
                    </m:r>
                  </m:oMath>
                </a14:m>
                <a:r>
                  <a:rPr lang="en-GB" sz="1477"/>
                  <a:t> to choose which one 			gets the biggest increase in influence when its budget is increased.</a:t>
                </a:r>
              </a:p>
              <a:p>
                <a:pPr algn="l"/>
                <a:r>
                  <a:rPr lang="en-GB" sz="1477" b="1"/>
                  <a:t>	2) Increment that budget</a:t>
                </a:r>
              </a:p>
              <a:p>
                <a:pPr algn="l"/>
                <a:r>
                  <a:rPr lang="en-GB" sz="1477" b="1"/>
                  <a:t>	3) If sum of budget </a:t>
                </a:r>
                <a14:m>
                  <m:oMath xmlns:m="http://schemas.openxmlformats.org/officeDocument/2006/math">
                    <m:r>
                      <a:rPr lang="en-GB" sz="1477" b="1" i="1" smtClean="0">
                        <a:latin typeface="Cambria Math" panose="02040503050406030204" pitchFamily="18" charset="0"/>
                        <a:ea typeface="Cambria Math" panose="02040503050406030204" pitchFamily="18" charset="0"/>
                      </a:rPr>
                      <m:t>≠</m:t>
                    </m:r>
                  </m:oMath>
                </a14:m>
                <a:r>
                  <a:rPr lang="en-GB" sz="1477" b="1"/>
                  <a:t> total budget: </a:t>
                </a:r>
              </a:p>
              <a:p>
                <a:pPr algn="l"/>
                <a:r>
                  <a:rPr lang="en-GB" sz="1477" b="1"/>
                  <a:t>		</a:t>
                </a:r>
                <a:r>
                  <a:rPr lang="en-GB" sz="1477"/>
                  <a:t>for the SN whose budget has been increased at point 2) we need to compute </a:t>
                </a:r>
                <a14:m>
                  <m:oMath xmlns:m="http://schemas.openxmlformats.org/officeDocument/2006/math">
                    <m:r>
                      <a:rPr lang="en-GB" sz="1477" i="1" dirty="0">
                        <a:latin typeface="Cambria Math" panose="02040503050406030204" pitchFamily="18" charset="0"/>
                      </a:rPr>
                      <m:t>𝑠𝑜𝑐𝑖𝑎𝑙</m:t>
                    </m:r>
                    <m:r>
                      <a:rPr lang="en-GB" sz="1477" i="1" dirty="0">
                        <a:latin typeface="Cambria Math" panose="02040503050406030204" pitchFamily="18" charset="0"/>
                      </a:rPr>
                      <m:t>_</m:t>
                    </m:r>
                    <m:r>
                      <a:rPr lang="en-GB" sz="1477" i="1" dirty="0">
                        <a:latin typeface="Cambria Math" panose="02040503050406030204" pitchFamily="18" charset="0"/>
                      </a:rPr>
                      <m:t>𝑖𝑛𝑓𝑙𝑢𝑒𝑛𝑐𝑒</m:t>
                    </m:r>
                    <m:r>
                      <a:rPr lang="en-GB" sz="1477" i="1" dirty="0">
                        <a:latin typeface="Cambria Math" panose="02040503050406030204" pitchFamily="18" charset="0"/>
                      </a:rPr>
                      <m:t>[</m:t>
                    </m:r>
                    <m:r>
                      <a:rPr lang="en-GB" sz="1477" i="1" dirty="0">
                        <a:latin typeface="Cambria Math" panose="02040503050406030204" pitchFamily="18" charset="0"/>
                      </a:rPr>
                      <m:t>𝑏𝑢𝑑𝑔𝑒𝑡</m:t>
                    </m:r>
                    <m:r>
                      <a:rPr lang="en-GB" sz="1477" i="1" dirty="0">
                        <a:latin typeface="Cambria Math" panose="02040503050406030204" pitchFamily="18" charset="0"/>
                      </a:rPr>
                      <m:t>+1]</m:t>
                    </m:r>
                  </m:oMath>
                </a14:m>
                <a:r>
                  <a:rPr lang="en-GB" sz="1477" b="1"/>
                  <a:t>, </a:t>
                </a:r>
                <a:r>
                  <a:rPr lang="en-GB" sz="1477"/>
                  <a:t>that we’re going to use 			again in point 1) at the following iteration of the algorithm</a:t>
                </a:r>
              </a:p>
              <a:p>
                <a:pPr algn="l"/>
                <a:r>
                  <a:rPr lang="en-GB" sz="1477" b="1"/>
                  <a:t>	    Else:</a:t>
                </a:r>
              </a:p>
              <a:p>
                <a:pPr algn="l"/>
                <a:r>
                  <a:rPr lang="en-GB" sz="1477" b="1"/>
                  <a:t>		</a:t>
                </a:r>
                <a:r>
                  <a:rPr lang="en-GB" sz="1477"/>
                  <a:t>the total budget as been reached, the optimal allocation of the total budget is returned</a:t>
                </a:r>
              </a:p>
              <a:p>
                <a:pPr algn="l"/>
                <a:endParaRPr lang="en-GB" sz="1477" b="1"/>
              </a:p>
              <a:p>
                <a:pPr algn="l"/>
                <a:endParaRPr lang="en-GB" sz="1477" b="1"/>
              </a:p>
              <a:p>
                <a:pPr marL="285750" indent="-285750" algn="l">
                  <a:buFont typeface="Arial" panose="020B0604020202020204" pitchFamily="34" charset="0"/>
                  <a:buChar char="•"/>
                </a:pPr>
                <a:r>
                  <a:rPr lang="en-GB" sz="1477" b="1" i="1"/>
                  <a:t>When computing the incremental social influence of a SN we can resume the algorithm from the budget it stopped at by just providing the list of best seeds it has computed so far.</a:t>
                </a:r>
              </a:p>
              <a:p>
                <a:pPr marL="285750" indent="-285750" algn="l">
                  <a:buFont typeface="Arial" panose="020B0604020202020204" pitchFamily="34" charset="0"/>
                  <a:buChar char="•"/>
                </a:pPr>
                <a:r>
                  <a:rPr lang="en-GB" sz="1477" i="1"/>
                  <a:t>Hence, the </a:t>
                </a:r>
                <a:r>
                  <a:rPr lang="en-GB" sz="1477" b="1" i="1"/>
                  <a:t>maximum number of iterations </a:t>
                </a:r>
                <a:r>
                  <a:rPr lang="en-GB" sz="1477" i="1"/>
                  <a:t>is equal to </a:t>
                </a:r>
                <a:r>
                  <a:rPr lang="en-GB" sz="1477" b="1" i="1"/>
                  <a:t>total budget</a:t>
                </a:r>
                <a:endParaRPr lang="en-GB" sz="1477" i="1"/>
              </a:p>
            </p:txBody>
          </p:sp>
        </mc:Choice>
        <mc:Fallback xmlns="">
          <p:sp>
            <p:nvSpPr>
              <p:cNvPr id="5" name="TextBox 2">
                <a:extLst>
                  <a:ext uri="{FF2B5EF4-FFF2-40B4-BE49-F238E27FC236}">
                    <a16:creationId xmlns:a16="http://schemas.microsoft.com/office/drawing/2014/main" id="{F6EB2A27-BD3A-436A-B082-7D5832064EB3}"/>
                  </a:ext>
                </a:extLst>
              </p:cNvPr>
              <p:cNvSpPr txBox="1">
                <a:spLocks noRot="1" noChangeAspect="1" noMove="1" noResize="1" noEditPoints="1" noAdjustHandles="1" noChangeArrowheads="1" noChangeShapeType="1" noTextEdit="1"/>
              </p:cNvSpPr>
              <p:nvPr/>
            </p:nvSpPr>
            <p:spPr>
              <a:xfrm>
                <a:off x="410183" y="957956"/>
                <a:ext cx="11371634" cy="4969549"/>
              </a:xfrm>
              <a:prstGeom prst="rect">
                <a:avLst/>
              </a:prstGeom>
              <a:blipFill>
                <a:blip r:embed="rId3"/>
                <a:stretch>
                  <a:fillRect l="-1393" t="-123" r="-965" b="-1227"/>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17458289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txBox="1">
            <a:spLocks noGrp="1"/>
          </p:cNvSpPr>
          <p:nvPr>
            <p:ph type="title"/>
          </p:nvPr>
        </p:nvSpPr>
        <p:spPr>
          <a:xfrm>
            <a:off x="2854523" y="198408"/>
            <a:ext cx="6482954" cy="759548"/>
          </a:xfrm>
          <a:prstGeom prst="rect">
            <a:avLst/>
          </a:prstGeom>
        </p:spPr>
        <p:txBody>
          <a:bodyPr>
            <a:normAutofit fontScale="90000"/>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en-US" sz="2848"/>
              <a:t>JOINT INFLUENCE MAXIMISATION        Example</a:t>
            </a:r>
          </a:p>
        </p:txBody>
      </p:sp>
      <p:sp>
        <p:nvSpPr>
          <p:cNvPr id="5" name="TextBox 2">
            <a:extLst>
              <a:ext uri="{FF2B5EF4-FFF2-40B4-BE49-F238E27FC236}">
                <a16:creationId xmlns:a16="http://schemas.microsoft.com/office/drawing/2014/main" id="{F6EB2A27-BD3A-436A-B082-7D5832064EB3}"/>
              </a:ext>
            </a:extLst>
          </p:cNvPr>
          <p:cNvSpPr txBox="1"/>
          <p:nvPr/>
        </p:nvSpPr>
        <p:spPr>
          <a:xfrm>
            <a:off x="410183" y="844304"/>
            <a:ext cx="11371634" cy="5054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pPr marL="285750" indent="-285750" algn="l">
              <a:buFont typeface="Arial" panose="020B0604020202020204" pitchFamily="34" charset="0"/>
              <a:buChar char="•"/>
            </a:pPr>
            <a:r>
              <a:rPr lang="en-GB" sz="1477" b="1"/>
              <a:t>We present a toy example with total budget = 6</a:t>
            </a:r>
          </a:p>
          <a:p>
            <a:pPr marL="285750" indent="-285750" algn="l">
              <a:buFont typeface="Arial" panose="020B0604020202020204" pitchFamily="34" charset="0"/>
              <a:buChar char="•"/>
            </a:pPr>
            <a:r>
              <a:rPr lang="en-GB" sz="1477"/>
              <a:t>Each Social Influence result has this format:</a:t>
            </a:r>
          </a:p>
          <a:p>
            <a:pPr lvl="1"/>
            <a:r>
              <a:rPr lang="en-GB" sz="1477"/>
              <a:t>		</a:t>
            </a:r>
            <a:r>
              <a:rPr lang="en-GB" sz="1477" b="1"/>
              <a:t>{budget: [seed, cumulated influence]}</a:t>
            </a:r>
          </a:p>
          <a:p>
            <a:pPr lvl="1" algn="l"/>
            <a:r>
              <a:rPr lang="en-GB" sz="1477" b="1"/>
              <a:t>      </a:t>
            </a:r>
            <a:r>
              <a:rPr lang="en-GB" sz="1477"/>
              <a:t>With budget going from 1 to the optimal budget + 1 of each SN</a:t>
            </a:r>
          </a:p>
          <a:p>
            <a:pPr lvl="1" algn="l"/>
            <a:endParaRPr lang="en-GB" sz="1477"/>
          </a:p>
          <a:p>
            <a:pPr marL="285750" indent="-285750" algn="just">
              <a:buFont typeface="Arial" panose="020B0604020202020204" pitchFamily="34" charset="0"/>
              <a:buChar char="•"/>
            </a:pPr>
            <a:r>
              <a:rPr lang="en-GB" sz="1477"/>
              <a:t>First, we compute the Social Influence of each Social Network for budget = 1 and budget = 2. As we said before, each Social Network has a minimum budget of 1.</a:t>
            </a:r>
          </a:p>
          <a:p>
            <a:pPr marL="285750" indent="-285750" algn="just">
              <a:buFont typeface="Arial" panose="020B0604020202020204" pitchFamily="34" charset="0"/>
              <a:buChar char="•"/>
            </a:pPr>
            <a:endParaRPr lang="en-GB" sz="1477"/>
          </a:p>
          <a:p>
            <a:pPr marL="285750" indent="-285750" algn="just">
              <a:buFont typeface="Arial" panose="020B0604020202020204" pitchFamily="34" charset="0"/>
              <a:buChar char="•"/>
            </a:pPr>
            <a:endParaRPr lang="en-GB" sz="1477"/>
          </a:p>
          <a:p>
            <a:pPr algn="just"/>
            <a:endParaRPr lang="en-GB" sz="1477"/>
          </a:p>
          <a:p>
            <a:pPr marL="285750" indent="-285750" algn="l">
              <a:buFont typeface="Arial" panose="020B0604020202020204" pitchFamily="34" charset="0"/>
              <a:buChar char="•"/>
            </a:pPr>
            <a:r>
              <a:rPr lang="en-GB" sz="1477" b="1"/>
              <a:t>E-mail:  </a:t>
            </a:r>
            <a:r>
              <a:rPr lang="en-GB" sz="1477"/>
              <a:t>{1: [0, 281.0], 2: [348, 576.0]}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b="1" err="1"/>
              <a:t>GPlus</a:t>
            </a:r>
            <a:r>
              <a:rPr lang="en-GB" sz="1477" b="1"/>
              <a:t>:  </a:t>
            </a:r>
            <a:r>
              <a:rPr lang="en-GB" sz="1477"/>
              <a:t>{1: [653, 890.5], 2: [275, 916.0]}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b="1"/>
              <a:t>Wikipedia:  </a:t>
            </a:r>
            <a:r>
              <a:rPr lang="en-GB" sz="1477"/>
              <a:t>{1: [8, 345.0], 2: [3, 371.0]}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a:t>576 - 281 = 295, 916 – 890,5 = 25,5, 371 – 345 = 26 </a:t>
            </a:r>
            <a:r>
              <a:rPr lang="en-GB" sz="1477">
                <a:sym typeface="Wingdings" panose="05000000000000000000" pitchFamily="2" charset="2"/>
              </a:rPr>
              <a:t> </a:t>
            </a:r>
            <a:r>
              <a:rPr lang="en-GB" sz="1477"/>
              <a:t>we increment the budget of E-mail from 1 to 2, and we compute the Social Influence of email for budget 3 resuming the step influence calculation at budget 2 with seeds [0, 348]</a:t>
            </a:r>
          </a:p>
          <a:p>
            <a:pPr marL="285750" indent="-285750" algn="l">
              <a:buFont typeface="Arial" panose="020B0604020202020204" pitchFamily="34" charset="0"/>
              <a:buChar char="•"/>
            </a:pPr>
            <a:r>
              <a:rPr lang="en-GB" sz="1477" b="1"/>
              <a:t>E-mail:  </a:t>
            </a:r>
            <a:r>
              <a:rPr lang="en-GB" sz="1477"/>
              <a:t>{1: [0, 281.0], 2: [348, 576.0], 3: [686, 700.0]}</a:t>
            </a:r>
          </a:p>
        </p:txBody>
      </p:sp>
    </p:spTree>
    <p:extLst>
      <p:ext uri="{BB962C8B-B14F-4D97-AF65-F5344CB8AC3E}">
        <p14:creationId xmlns:p14="http://schemas.microsoft.com/office/powerpoint/2010/main" val="1114926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txBox="1">
            <a:spLocks noGrp="1"/>
          </p:cNvSpPr>
          <p:nvPr>
            <p:ph type="title"/>
          </p:nvPr>
        </p:nvSpPr>
        <p:spPr>
          <a:xfrm>
            <a:off x="2854523" y="198408"/>
            <a:ext cx="6482954" cy="759548"/>
          </a:xfrm>
          <a:prstGeom prst="rect">
            <a:avLst/>
          </a:prstGeom>
        </p:spPr>
        <p:txBody>
          <a:bodyPr>
            <a:normAutofit fontScale="90000"/>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en-US" sz="2848"/>
              <a:t>JOINT INFLUENCE MAXIMISATION        Example</a:t>
            </a:r>
          </a:p>
        </p:txBody>
      </p:sp>
      <p:sp>
        <p:nvSpPr>
          <p:cNvPr id="5" name="TextBox 2">
            <a:extLst>
              <a:ext uri="{FF2B5EF4-FFF2-40B4-BE49-F238E27FC236}">
                <a16:creationId xmlns:a16="http://schemas.microsoft.com/office/drawing/2014/main" id="{F6EB2A27-BD3A-436A-B082-7D5832064EB3}"/>
              </a:ext>
            </a:extLst>
          </p:cNvPr>
          <p:cNvSpPr txBox="1"/>
          <p:nvPr/>
        </p:nvSpPr>
        <p:spPr>
          <a:xfrm>
            <a:off x="410183" y="957956"/>
            <a:ext cx="11371634" cy="52821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pPr marL="285750" indent="-285750" algn="l">
              <a:buFont typeface="Arial" panose="020B0604020202020204" pitchFamily="34" charset="0"/>
              <a:buChar char="•"/>
            </a:pPr>
            <a:r>
              <a:rPr lang="en-GB" sz="1477" b="1"/>
              <a:t>We present a toy example with total budget = 6</a:t>
            </a:r>
          </a:p>
          <a:p>
            <a:pPr marL="285750" indent="-285750" algn="l">
              <a:buFont typeface="Arial" panose="020B0604020202020204" pitchFamily="34" charset="0"/>
              <a:buChar char="•"/>
            </a:pPr>
            <a:r>
              <a:rPr lang="en-GB" sz="1477"/>
              <a:t>Each Social Influence result has this format:</a:t>
            </a:r>
          </a:p>
          <a:p>
            <a:pPr lvl="1"/>
            <a:r>
              <a:rPr lang="en-GB" sz="1477"/>
              <a:t>		</a:t>
            </a:r>
            <a:r>
              <a:rPr lang="en-GB" sz="1477" b="1"/>
              <a:t>{budget: [seed, cumulated influence]}</a:t>
            </a:r>
          </a:p>
          <a:p>
            <a:pPr lvl="1" algn="l"/>
            <a:r>
              <a:rPr lang="en-GB" sz="1477" b="1"/>
              <a:t>      </a:t>
            </a:r>
            <a:r>
              <a:rPr lang="en-GB" sz="1477"/>
              <a:t>With budget going from 1 to the optimal budget + 1 of each SN</a:t>
            </a:r>
          </a:p>
          <a:p>
            <a:pPr lvl="1" algn="l"/>
            <a:endParaRPr lang="en-GB" sz="1477"/>
          </a:p>
          <a:p>
            <a:pPr marL="285750" indent="-285750" algn="just">
              <a:buFont typeface="Arial" panose="020B0604020202020204" pitchFamily="34" charset="0"/>
              <a:buChar char="•"/>
            </a:pPr>
            <a:r>
              <a:rPr lang="en-GB" sz="1477"/>
              <a:t>First, we compute the Social Influence of each Social Network for budget = 1 and budget = 2. As we said before, each Social Network has a minimum budget of 1.</a:t>
            </a:r>
          </a:p>
          <a:p>
            <a:pPr marL="285750" indent="-285750" algn="just">
              <a:buFont typeface="Arial" panose="020B0604020202020204" pitchFamily="34" charset="0"/>
              <a:buChar char="•"/>
            </a:pPr>
            <a:endParaRPr lang="en-GB" sz="1477"/>
          </a:p>
          <a:p>
            <a:pPr marL="285750" indent="-285750" algn="just">
              <a:buFont typeface="Arial" panose="020B0604020202020204" pitchFamily="34" charset="0"/>
              <a:buChar char="•"/>
            </a:pPr>
            <a:endParaRPr lang="en-GB" sz="1477"/>
          </a:p>
          <a:p>
            <a:pPr algn="just"/>
            <a:endParaRPr lang="en-GB" sz="1477"/>
          </a:p>
          <a:p>
            <a:pPr marL="285750" indent="-285750" algn="l">
              <a:buFont typeface="Arial" panose="020B0604020202020204" pitchFamily="34" charset="0"/>
              <a:buChar char="•"/>
            </a:pPr>
            <a:r>
              <a:rPr lang="en-GB" sz="1477" b="1"/>
              <a:t>E-mail:  </a:t>
            </a:r>
            <a:r>
              <a:rPr lang="en-GB" sz="1477"/>
              <a:t>{1: [0, 281.0], 2: [348, 576.0], 3: [686, 700.0]}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b="1" err="1"/>
              <a:t>GPlus</a:t>
            </a:r>
            <a:r>
              <a:rPr lang="en-GB" sz="1477" b="1"/>
              <a:t>:  </a:t>
            </a:r>
            <a:r>
              <a:rPr lang="en-GB" sz="1477"/>
              <a:t>{1: [653, 890.5], 2: [275, 916.0]}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b="1"/>
              <a:t>Wikipedia:  </a:t>
            </a:r>
            <a:r>
              <a:rPr lang="en-GB" sz="1477"/>
              <a:t>{1: [8, 345.0], 2: [3, 371.0]}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a:t>700 - 576 = 223, 916 – 890,5 = 25,5, 371 – 345 = 26 </a:t>
            </a:r>
            <a:r>
              <a:rPr lang="en-GB" sz="1477">
                <a:sym typeface="Wingdings" panose="05000000000000000000" pitchFamily="2" charset="2"/>
              </a:rPr>
              <a:t> </a:t>
            </a:r>
            <a:r>
              <a:rPr lang="en-GB" sz="1477"/>
              <a:t>we increment the budget of E-mail again from 2 to 3, and we compute the Social Influence of email for budget 4 resuming the step influence calculation at budget 3 with seeds [0, 348, 686]</a:t>
            </a:r>
          </a:p>
          <a:p>
            <a:pPr marL="285750" indent="-285750" algn="l">
              <a:buFont typeface="Arial" panose="020B0604020202020204" pitchFamily="34" charset="0"/>
              <a:buChar char="•"/>
            </a:pPr>
            <a:r>
              <a:rPr lang="en-GB" sz="1477" b="1"/>
              <a:t>E-mail:  </a:t>
            </a:r>
            <a:r>
              <a:rPr lang="en-GB" sz="1477"/>
              <a:t>{1: [0, 281.0], 2: [348, 576.0], 3: [686, 700.0], 4: [107, 712.5]}</a:t>
            </a:r>
          </a:p>
          <a:p>
            <a:pPr marL="285750" indent="-285750" algn="l">
              <a:buFont typeface="Arial" panose="020B0604020202020204" pitchFamily="34" charset="0"/>
              <a:buChar char="•"/>
            </a:pPr>
            <a:endParaRPr lang="en-GB" sz="1477" b="1"/>
          </a:p>
        </p:txBody>
      </p:sp>
    </p:spTree>
    <p:extLst>
      <p:ext uri="{BB962C8B-B14F-4D97-AF65-F5344CB8AC3E}">
        <p14:creationId xmlns:p14="http://schemas.microsoft.com/office/powerpoint/2010/main" val="29068242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8" end="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txBox="1">
            <a:spLocks noGrp="1"/>
          </p:cNvSpPr>
          <p:nvPr>
            <p:ph type="title"/>
          </p:nvPr>
        </p:nvSpPr>
        <p:spPr>
          <a:xfrm>
            <a:off x="2854523" y="198408"/>
            <a:ext cx="6482954" cy="759548"/>
          </a:xfrm>
          <a:prstGeom prst="rect">
            <a:avLst/>
          </a:prstGeom>
        </p:spPr>
        <p:txBody>
          <a:bodyPr>
            <a:normAutofit fontScale="90000"/>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en-US" sz="2848"/>
              <a:t>JOINT INFLUENCE MAXIMISATION        Example</a:t>
            </a:r>
          </a:p>
        </p:txBody>
      </p:sp>
      <p:sp>
        <p:nvSpPr>
          <p:cNvPr id="5" name="TextBox 2">
            <a:extLst>
              <a:ext uri="{FF2B5EF4-FFF2-40B4-BE49-F238E27FC236}">
                <a16:creationId xmlns:a16="http://schemas.microsoft.com/office/drawing/2014/main" id="{F6EB2A27-BD3A-436A-B082-7D5832064EB3}"/>
              </a:ext>
            </a:extLst>
          </p:cNvPr>
          <p:cNvSpPr txBox="1"/>
          <p:nvPr/>
        </p:nvSpPr>
        <p:spPr>
          <a:xfrm>
            <a:off x="410183" y="957956"/>
            <a:ext cx="11371634" cy="52821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pPr marL="285750" indent="-285750" algn="l">
              <a:buFont typeface="Arial" panose="020B0604020202020204" pitchFamily="34" charset="0"/>
              <a:buChar char="•"/>
            </a:pPr>
            <a:r>
              <a:rPr lang="en-GB" sz="1477" b="1"/>
              <a:t>We present a toy example with total budget = 6</a:t>
            </a:r>
          </a:p>
          <a:p>
            <a:pPr marL="285750" indent="-285750" algn="l">
              <a:buFont typeface="Arial" panose="020B0604020202020204" pitchFamily="34" charset="0"/>
              <a:buChar char="•"/>
            </a:pPr>
            <a:r>
              <a:rPr lang="en-GB" sz="1477"/>
              <a:t>Each Social Influence result has this format:</a:t>
            </a:r>
          </a:p>
          <a:p>
            <a:pPr lvl="1"/>
            <a:r>
              <a:rPr lang="en-GB" sz="1477"/>
              <a:t>		</a:t>
            </a:r>
            <a:r>
              <a:rPr lang="en-GB" sz="1477" b="1"/>
              <a:t>{budget: [seed, cumulated influence]}</a:t>
            </a:r>
          </a:p>
          <a:p>
            <a:pPr lvl="1" algn="l"/>
            <a:r>
              <a:rPr lang="en-GB" sz="1477" b="1"/>
              <a:t>      </a:t>
            </a:r>
            <a:r>
              <a:rPr lang="en-GB" sz="1477"/>
              <a:t>With budget going from 1 to the optimal budget + 1 of each SN</a:t>
            </a:r>
          </a:p>
          <a:p>
            <a:pPr lvl="1" algn="l"/>
            <a:endParaRPr lang="en-GB" sz="1477"/>
          </a:p>
          <a:p>
            <a:pPr marL="285750" indent="-285750" algn="just">
              <a:buFont typeface="Arial" panose="020B0604020202020204" pitchFamily="34" charset="0"/>
              <a:buChar char="•"/>
            </a:pPr>
            <a:r>
              <a:rPr lang="en-GB" sz="1477"/>
              <a:t>First, we compute the Social Influence of each Social Network for budget = 1 and budget = 2. As we said before, each Social Network has a minimum budget of 1.</a:t>
            </a:r>
          </a:p>
          <a:p>
            <a:pPr marL="285750" indent="-285750" algn="just">
              <a:buFont typeface="Arial" panose="020B0604020202020204" pitchFamily="34" charset="0"/>
              <a:buChar char="•"/>
            </a:pPr>
            <a:endParaRPr lang="en-GB" sz="1477"/>
          </a:p>
          <a:p>
            <a:pPr marL="285750" indent="-285750" algn="just">
              <a:buFont typeface="Arial" panose="020B0604020202020204" pitchFamily="34" charset="0"/>
              <a:buChar char="•"/>
            </a:pPr>
            <a:endParaRPr lang="en-GB" sz="1477"/>
          </a:p>
          <a:p>
            <a:pPr algn="just"/>
            <a:endParaRPr lang="en-GB" sz="1477"/>
          </a:p>
          <a:p>
            <a:pPr marL="285750" indent="-285750" algn="l">
              <a:buFont typeface="Arial" panose="020B0604020202020204" pitchFamily="34" charset="0"/>
              <a:buChar char="•"/>
            </a:pPr>
            <a:r>
              <a:rPr lang="en-GB" sz="1477" b="1"/>
              <a:t>E-mail:  </a:t>
            </a:r>
            <a:r>
              <a:rPr lang="en-GB" sz="1477"/>
              <a:t>{1: [0, 281.0], 2: [348, 576.0], 3: [686, 700.0], 4: [107, 712.5]}</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b="1" err="1"/>
              <a:t>GPlus</a:t>
            </a:r>
            <a:r>
              <a:rPr lang="en-GB" sz="1477" b="1"/>
              <a:t>:  </a:t>
            </a:r>
            <a:r>
              <a:rPr lang="en-GB" sz="1477"/>
              <a:t>{1: [653, 890.5], 2: [275, 916.0]}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b="1"/>
              <a:t>Wikipedia:  </a:t>
            </a:r>
            <a:r>
              <a:rPr lang="en-GB" sz="1477"/>
              <a:t>{1: [8, 345.0], 2: [3, 371.0]}</a:t>
            </a:r>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endParaRPr lang="en-GB" sz="1477" b="1"/>
          </a:p>
          <a:p>
            <a:pPr marL="285750" indent="-285750" algn="l">
              <a:buFont typeface="Arial" panose="020B0604020202020204" pitchFamily="34" charset="0"/>
              <a:buChar char="•"/>
            </a:pPr>
            <a:r>
              <a:rPr lang="en-GB" sz="1477"/>
              <a:t>712,5 - 700 = 12,5, 916 – 890,5 = 25,5, 371 – 345 = 26 </a:t>
            </a:r>
            <a:r>
              <a:rPr lang="en-GB" sz="1477">
                <a:sym typeface="Wingdings" panose="05000000000000000000" pitchFamily="2" charset="2"/>
              </a:rPr>
              <a:t> </a:t>
            </a:r>
            <a:r>
              <a:rPr lang="en-GB" sz="1477"/>
              <a:t>we increment the budget of Wikipedia this time from 1 to 2, but since the sum of the single budgets is equal to </a:t>
            </a:r>
            <a:r>
              <a:rPr lang="en-GB" sz="1477" b="1"/>
              <a:t>total budget</a:t>
            </a:r>
            <a:r>
              <a:rPr lang="en-GB" sz="1477"/>
              <a:t>, the termination condition is satisfied and the algorithm terminates returning the optimal solution.</a:t>
            </a:r>
          </a:p>
          <a:p>
            <a:pPr marL="285750" indent="-285750" algn="l">
              <a:buFont typeface="Arial" panose="020B0604020202020204" pitchFamily="34" charset="0"/>
              <a:buChar char="•"/>
            </a:pPr>
            <a:endParaRPr lang="en-GB" sz="1477"/>
          </a:p>
          <a:p>
            <a:pPr marL="285750" indent="-285750" algn="l">
              <a:buFont typeface="Arial" panose="020B0604020202020204" pitchFamily="34" charset="0"/>
              <a:buChar char="•"/>
            </a:pPr>
            <a:r>
              <a:rPr lang="en-GB" sz="1477"/>
              <a:t>The </a:t>
            </a:r>
            <a:r>
              <a:rPr lang="en-GB" sz="1477" b="1"/>
              <a:t>optimal distributed budget </a:t>
            </a:r>
            <a:r>
              <a:rPr lang="en-GB" sz="1477"/>
              <a:t>vector is [3, 1, 2] and the total cumulated influence is 700 + 890,5 + 371 = 1961,5</a:t>
            </a:r>
          </a:p>
        </p:txBody>
      </p:sp>
    </p:spTree>
    <p:extLst>
      <p:ext uri="{BB962C8B-B14F-4D97-AF65-F5344CB8AC3E}">
        <p14:creationId xmlns:p14="http://schemas.microsoft.com/office/powerpoint/2010/main" val="21185476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201BED-0F05-450B-BFC3-111A72221B7B}"/>
              </a:ext>
            </a:extLst>
          </p:cNvPr>
          <p:cNvSpPr txBox="1"/>
          <p:nvPr/>
        </p:nvSpPr>
        <p:spPr>
          <a:xfrm>
            <a:off x="2555965" y="1238595"/>
            <a:ext cx="1569340"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1" i="0" u="none" strike="noStrike" cap="none" spc="0" normalizeH="0" baseline="0">
                <a:ln>
                  <a:noFill/>
                </a:ln>
                <a:solidFill>
                  <a:srgbClr val="535353"/>
                </a:solidFill>
                <a:effectLst/>
                <a:uFillTx/>
                <a:latin typeface="+mn-lt"/>
                <a:ea typeface="+mn-ea"/>
                <a:cs typeface="+mn-cs"/>
                <a:sym typeface="Gill Sans Light"/>
              </a:rPr>
              <a:t>Budget 10, MC 15</a:t>
            </a:r>
            <a:endParaRPr kumimoji="0" lang="en-GB" sz="1600" b="1" i="0" u="none" strike="noStrike" cap="none" spc="0" normalizeH="0" baseline="0">
              <a:ln>
                <a:noFill/>
              </a:ln>
              <a:solidFill>
                <a:srgbClr val="535353"/>
              </a:solidFill>
              <a:effectLst/>
              <a:uFillTx/>
              <a:latin typeface="+mn-lt"/>
              <a:ea typeface="+mn-ea"/>
              <a:cs typeface="+mn-cs"/>
              <a:sym typeface="Gill Sans Light"/>
            </a:endParaRPr>
          </a:p>
        </p:txBody>
      </p:sp>
      <p:sp>
        <p:nvSpPr>
          <p:cNvPr id="10" name="TextBox 9">
            <a:extLst>
              <a:ext uri="{FF2B5EF4-FFF2-40B4-BE49-F238E27FC236}">
                <a16:creationId xmlns:a16="http://schemas.microsoft.com/office/drawing/2014/main" id="{D01CE09F-325B-42F2-86F2-E37A3B80BCB0}"/>
              </a:ext>
            </a:extLst>
          </p:cNvPr>
          <p:cNvSpPr txBox="1"/>
          <p:nvPr/>
        </p:nvSpPr>
        <p:spPr>
          <a:xfrm>
            <a:off x="8650340" y="1238595"/>
            <a:ext cx="1569340"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1" i="0" u="none" strike="noStrike" cap="none" spc="0" normalizeH="0" baseline="0">
                <a:ln>
                  <a:noFill/>
                </a:ln>
                <a:solidFill>
                  <a:srgbClr val="535353"/>
                </a:solidFill>
                <a:effectLst/>
                <a:uFillTx/>
                <a:latin typeface="+mn-lt"/>
                <a:ea typeface="+mn-ea"/>
                <a:cs typeface="+mn-cs"/>
                <a:sym typeface="Gill Sans Light"/>
              </a:rPr>
              <a:t>Budget 20, MC 15</a:t>
            </a:r>
            <a:endParaRPr kumimoji="0" lang="en-GB" sz="1600" b="1" i="0" u="none" strike="noStrike" cap="none" spc="0" normalizeH="0" baseline="0">
              <a:ln>
                <a:noFill/>
              </a:ln>
              <a:solidFill>
                <a:srgbClr val="535353"/>
              </a:solidFill>
              <a:effectLst/>
              <a:uFillTx/>
              <a:latin typeface="+mn-lt"/>
              <a:ea typeface="+mn-ea"/>
              <a:cs typeface="+mn-cs"/>
              <a:sym typeface="Gill Sans Light"/>
            </a:endParaRPr>
          </a:p>
        </p:txBody>
      </p:sp>
      <p:sp>
        <p:nvSpPr>
          <p:cNvPr id="12" name="TextBox 11">
            <a:extLst>
              <a:ext uri="{FF2B5EF4-FFF2-40B4-BE49-F238E27FC236}">
                <a16:creationId xmlns:a16="http://schemas.microsoft.com/office/drawing/2014/main" id="{E9686B77-ABA8-44A3-88F4-C16D971F815C}"/>
              </a:ext>
            </a:extLst>
          </p:cNvPr>
          <p:cNvSpPr txBox="1"/>
          <p:nvPr/>
        </p:nvSpPr>
        <p:spPr>
          <a:xfrm>
            <a:off x="559572" y="5133907"/>
            <a:ext cx="11317689"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a:ln>
                  <a:noFill/>
                </a:ln>
                <a:solidFill>
                  <a:srgbClr val="535353"/>
                </a:solidFill>
                <a:effectLst/>
                <a:uFillTx/>
                <a:latin typeface="+mn-lt"/>
                <a:ea typeface="+mn-ea"/>
                <a:cs typeface="+mn-cs"/>
                <a:sym typeface="Gill Sans Light"/>
              </a:rPr>
              <a:t>We can </a:t>
            </a:r>
            <a:r>
              <a:rPr kumimoji="0" lang="it-IT" sz="1800" b="0" i="0" u="none" strike="noStrike" cap="none" spc="0" normalizeH="0" baseline="0" err="1">
                <a:ln>
                  <a:noFill/>
                </a:ln>
                <a:solidFill>
                  <a:srgbClr val="535353"/>
                </a:solidFill>
                <a:effectLst/>
                <a:uFillTx/>
                <a:latin typeface="+mn-lt"/>
                <a:ea typeface="+mn-ea"/>
                <a:cs typeface="+mn-cs"/>
                <a:sym typeface="Gill Sans Light"/>
              </a:rPr>
              <a:t>observe</a:t>
            </a:r>
            <a:r>
              <a:rPr kumimoji="0" lang="it-IT" sz="1800" b="0" i="0" u="none" strike="noStrike" cap="none" spc="0" normalizeH="0" baseline="0">
                <a:ln>
                  <a:noFill/>
                </a:ln>
                <a:solidFill>
                  <a:srgbClr val="535353"/>
                </a:solidFill>
                <a:effectLst/>
                <a:uFillTx/>
                <a:latin typeface="+mn-lt"/>
                <a:ea typeface="+mn-ea"/>
                <a:cs typeface="+mn-cs"/>
                <a:sym typeface="Gill Sans Light"/>
              </a:rPr>
              <a:t> tha</a:t>
            </a:r>
            <a:r>
              <a:rPr lang="it-IT" sz="1800"/>
              <a:t>t </a:t>
            </a:r>
            <a:r>
              <a:rPr lang="it-IT" sz="1800" err="1"/>
              <a:t>if</a:t>
            </a:r>
            <a:r>
              <a:rPr lang="it-IT" sz="1800"/>
              <a:t> we double the budget, the </a:t>
            </a:r>
            <a:r>
              <a:rPr lang="it-IT" sz="1800" err="1"/>
              <a:t>variance</a:t>
            </a:r>
            <a:r>
              <a:rPr lang="it-IT" sz="1800"/>
              <a:t> of the </a:t>
            </a:r>
            <a:r>
              <a:rPr lang="it-IT" sz="1800" err="1"/>
              <a:t>approximation</a:t>
            </a:r>
            <a:r>
              <a:rPr lang="it-IT" sz="1800"/>
              <a:t> </a:t>
            </a:r>
            <a:r>
              <a:rPr lang="it-IT" sz="1800" err="1"/>
              <a:t>error</a:t>
            </a:r>
            <a:r>
              <a:rPr lang="it-IT" sz="1800"/>
              <a:t> </a:t>
            </a:r>
            <a:r>
              <a:rPr lang="it-IT" sz="1800" err="1"/>
              <a:t>increases</a:t>
            </a:r>
            <a:r>
              <a:rPr lang="it-IT" sz="1800"/>
              <a:t> </a:t>
            </a:r>
            <a:r>
              <a:rPr lang="it-IT" sz="1800" err="1"/>
              <a:t>significantly</a:t>
            </a:r>
            <a:r>
              <a:rPr lang="it-IT" sz="1800"/>
              <a:t>, </a:t>
            </a:r>
            <a:r>
              <a:rPr lang="it-IT" sz="1800" err="1"/>
              <a:t>thus</a:t>
            </a:r>
            <a:r>
              <a:rPr lang="it-IT" sz="1800"/>
              <a:t> </a:t>
            </a:r>
            <a:r>
              <a:rPr lang="it-IT" sz="1800" err="1"/>
              <a:t>converging</a:t>
            </a:r>
            <a:r>
              <a:rPr lang="it-IT" sz="1800"/>
              <a:t> </a:t>
            </a:r>
            <a:r>
              <a:rPr lang="it-IT" sz="1800" err="1"/>
              <a:t>gradually</a:t>
            </a:r>
            <a:r>
              <a:rPr lang="it-IT" sz="1800"/>
              <a:t> and </a:t>
            </a:r>
            <a:r>
              <a:rPr lang="it-IT" sz="1800" err="1"/>
              <a:t>limiting</a:t>
            </a:r>
            <a:r>
              <a:rPr lang="it-IT" sz="1800"/>
              <a:t> the </a:t>
            </a:r>
            <a:r>
              <a:rPr lang="it-IT" sz="1800" err="1"/>
              <a:t>fluctuations</a:t>
            </a:r>
            <a:r>
              <a:rPr lang="it-IT" sz="1800"/>
              <a:t> </a:t>
            </a:r>
            <a:r>
              <a:rPr lang="it-IT" sz="1800" err="1"/>
              <a:t>around</a:t>
            </a:r>
            <a:r>
              <a:rPr lang="it-IT" sz="1800"/>
              <a:t> the </a:t>
            </a:r>
            <a:r>
              <a:rPr lang="it-IT" sz="1800" err="1"/>
              <a:t>mean</a:t>
            </a:r>
            <a:r>
              <a:rPr lang="it-IT" sz="1800"/>
              <a:t> </a:t>
            </a:r>
            <a:r>
              <a:rPr lang="it-IT" sz="1800" err="1"/>
              <a:t>value</a:t>
            </a:r>
            <a:r>
              <a:rPr lang="it-IT" sz="1800"/>
              <a:t> by </a:t>
            </a:r>
            <a:r>
              <a:rPr lang="it-IT" sz="1800" err="1"/>
              <a:t>raising</a:t>
            </a:r>
            <a:r>
              <a:rPr lang="it-IT" sz="1800"/>
              <a:t> the </a:t>
            </a:r>
            <a:r>
              <a:rPr lang="it-IT" sz="1800" err="1"/>
              <a:t>number</a:t>
            </a:r>
            <a:r>
              <a:rPr lang="it-IT" sz="1800"/>
              <a:t> of MC </a:t>
            </a:r>
            <a:r>
              <a:rPr lang="it-IT" sz="1800" err="1"/>
              <a:t>simulation</a:t>
            </a:r>
            <a:r>
              <a:rPr lang="it-IT" sz="1800"/>
              <a:t>, </a:t>
            </a:r>
            <a:r>
              <a:rPr lang="it-IT" sz="1800" err="1"/>
              <a:t>even</a:t>
            </a:r>
            <a:r>
              <a:rPr lang="it-IT" sz="1800"/>
              <a:t> </a:t>
            </a:r>
            <a:r>
              <a:rPr lang="it-IT" sz="1800" err="1"/>
              <a:t>if</a:t>
            </a:r>
            <a:r>
              <a:rPr lang="it-IT" sz="1800"/>
              <a:t> </a:t>
            </a:r>
            <a:r>
              <a:rPr lang="it-IT" sz="1800" err="1"/>
              <a:t>it</a:t>
            </a:r>
            <a:r>
              <a:rPr lang="it-IT" sz="1800"/>
              <a:t> </a:t>
            </a:r>
            <a:r>
              <a:rPr lang="it-IT" sz="1800" err="1"/>
              <a:t>was</a:t>
            </a:r>
            <a:r>
              <a:rPr lang="it-IT" sz="1800"/>
              <a:t> </a:t>
            </a:r>
            <a:r>
              <a:rPr lang="it-IT" sz="1800" err="1"/>
              <a:t>not</a:t>
            </a:r>
            <a:r>
              <a:rPr lang="it-IT" sz="1800"/>
              <a:t> </a:t>
            </a:r>
            <a:r>
              <a:rPr lang="it-IT" sz="1800" err="1"/>
              <a:t>computationally</a:t>
            </a:r>
            <a:r>
              <a:rPr lang="it-IT" sz="1800"/>
              <a:t> </a:t>
            </a:r>
            <a:r>
              <a:rPr lang="it-IT" sz="1800" err="1"/>
              <a:t>feasible</a:t>
            </a:r>
            <a:r>
              <a:rPr lang="it-IT" sz="1800"/>
              <a:t> to test </a:t>
            </a:r>
            <a:r>
              <a:rPr lang="it-IT" sz="1800" err="1"/>
              <a:t>it</a:t>
            </a:r>
            <a:r>
              <a:rPr lang="it-IT" sz="1800"/>
              <a:t> with our </a:t>
            </a:r>
            <a:r>
              <a:rPr lang="it-IT" sz="1800" err="1"/>
              <a:t>means</a:t>
            </a:r>
            <a:r>
              <a:rPr lang="it-IT" sz="1800"/>
              <a:t>.</a:t>
            </a:r>
            <a:endParaRPr kumimoji="0" lang="en-GB" sz="1800" b="0" i="0" u="none" strike="noStrike" cap="none" spc="0" normalizeH="0" baseline="0">
              <a:ln>
                <a:noFill/>
              </a:ln>
              <a:solidFill>
                <a:srgbClr val="535353"/>
              </a:solidFill>
              <a:effectLst/>
              <a:uFillTx/>
              <a:latin typeface="+mn-lt"/>
              <a:ea typeface="+mn-ea"/>
              <a:cs typeface="+mn-cs"/>
              <a:sym typeface="Gill Sans Light"/>
            </a:endParaRPr>
          </a:p>
        </p:txBody>
      </p:sp>
      <p:sp>
        <p:nvSpPr>
          <p:cNvPr id="13" name="TextBox 12">
            <a:extLst>
              <a:ext uri="{FF2B5EF4-FFF2-40B4-BE49-F238E27FC236}">
                <a16:creationId xmlns:a16="http://schemas.microsoft.com/office/drawing/2014/main" id="{F86728CE-FC13-423D-8901-881C6CC37FD0}"/>
              </a:ext>
            </a:extLst>
          </p:cNvPr>
          <p:cNvSpPr txBox="1"/>
          <p:nvPr/>
        </p:nvSpPr>
        <p:spPr>
          <a:xfrm>
            <a:off x="1001050" y="4642379"/>
            <a:ext cx="467916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it-IT" sz="1600" err="1"/>
              <a:t>Optimal</a:t>
            </a:r>
            <a:r>
              <a:rPr lang="it-IT" sz="1600"/>
              <a:t> budget:  [5, 2, 3] </a:t>
            </a:r>
            <a:r>
              <a:rPr lang="it-IT" sz="1600" err="1"/>
              <a:t>Optimal</a:t>
            </a:r>
            <a:r>
              <a:rPr lang="it-IT" sz="1600"/>
              <a:t> joint </a:t>
            </a:r>
            <a:r>
              <a:rPr lang="it-IT" sz="1600" err="1"/>
              <a:t>influence</a:t>
            </a:r>
            <a:r>
              <a:rPr lang="it-IT" sz="1600"/>
              <a:t>:  2148.0</a:t>
            </a:r>
            <a:endParaRPr kumimoji="0" lang="en-GB" sz="1600" b="0" i="0" u="none" strike="noStrike" cap="none" spc="0" normalizeH="0" baseline="0">
              <a:ln>
                <a:noFill/>
              </a:ln>
              <a:solidFill>
                <a:srgbClr val="535353"/>
              </a:solidFill>
              <a:effectLst/>
              <a:uFillTx/>
              <a:latin typeface="+mn-lt"/>
              <a:ea typeface="+mn-ea"/>
              <a:cs typeface="+mn-cs"/>
              <a:sym typeface="Gill Sans Light"/>
            </a:endParaRPr>
          </a:p>
        </p:txBody>
      </p:sp>
      <p:sp>
        <p:nvSpPr>
          <p:cNvPr id="17" name="TextBox 16">
            <a:extLst>
              <a:ext uri="{FF2B5EF4-FFF2-40B4-BE49-F238E27FC236}">
                <a16:creationId xmlns:a16="http://schemas.microsoft.com/office/drawing/2014/main" id="{F6C6E819-6742-46CB-85D4-624E6A952FBE}"/>
              </a:ext>
            </a:extLst>
          </p:cNvPr>
          <p:cNvSpPr txBox="1"/>
          <p:nvPr/>
        </p:nvSpPr>
        <p:spPr>
          <a:xfrm>
            <a:off x="7095425" y="4642380"/>
            <a:ext cx="467916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it-IT" sz="1600" err="1"/>
              <a:t>Optimal</a:t>
            </a:r>
            <a:r>
              <a:rPr lang="it-IT" sz="1600"/>
              <a:t> budget:  [9, 7, 4] </a:t>
            </a:r>
            <a:r>
              <a:rPr lang="it-IT" sz="1600" err="1"/>
              <a:t>Optimal</a:t>
            </a:r>
            <a:r>
              <a:rPr lang="it-IT" sz="1600"/>
              <a:t> joint </a:t>
            </a:r>
            <a:r>
              <a:rPr lang="it-IT" sz="1600" err="1"/>
              <a:t>influence</a:t>
            </a:r>
            <a:r>
              <a:rPr lang="it-IT" sz="1600"/>
              <a:t>:  2183.0</a:t>
            </a:r>
            <a:endParaRPr kumimoji="0" lang="en-GB" sz="1600" b="0" i="0" u="none" strike="noStrike" cap="none" spc="0" normalizeH="0" baseline="0">
              <a:ln>
                <a:noFill/>
              </a:ln>
              <a:solidFill>
                <a:srgbClr val="535353"/>
              </a:solidFill>
              <a:effectLst/>
              <a:uFillTx/>
              <a:latin typeface="+mn-lt"/>
              <a:ea typeface="+mn-ea"/>
              <a:cs typeface="+mn-cs"/>
              <a:sym typeface="Gill Sans Light"/>
            </a:endParaRPr>
          </a:p>
        </p:txBody>
      </p:sp>
      <p:sp>
        <p:nvSpPr>
          <p:cNvPr id="15" name="Shape 127">
            <a:extLst>
              <a:ext uri="{FF2B5EF4-FFF2-40B4-BE49-F238E27FC236}">
                <a16:creationId xmlns:a16="http://schemas.microsoft.com/office/drawing/2014/main" id="{9EE9586F-1820-4A0F-BD49-DF54A6445D53}"/>
              </a:ext>
            </a:extLst>
          </p:cNvPr>
          <p:cNvSpPr txBox="1">
            <a:spLocks noGrp="1"/>
          </p:cNvSpPr>
          <p:nvPr>
            <p:ph type="title"/>
          </p:nvPr>
        </p:nvSpPr>
        <p:spPr>
          <a:xfrm>
            <a:off x="2854523" y="198408"/>
            <a:ext cx="6482954" cy="759548"/>
          </a:xfrm>
          <a:prstGeom prst="rect">
            <a:avLst/>
          </a:prstGeom>
        </p:spPr>
        <p:txBody>
          <a:bodyPr>
            <a:normAutofit fontScale="90000"/>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en-US" sz="2848"/>
              <a:t>JOINT INFLUENCE MAXIMISATION        Experimental results</a:t>
            </a:r>
          </a:p>
        </p:txBody>
      </p:sp>
      <p:pic>
        <p:nvPicPr>
          <p:cNvPr id="9" name="Immagine 8" descr="Immagine che contiene testo, mappa&#10;&#10;Descrizione generata automaticamente">
            <a:extLst>
              <a:ext uri="{FF2B5EF4-FFF2-40B4-BE49-F238E27FC236}">
                <a16:creationId xmlns:a16="http://schemas.microsoft.com/office/drawing/2014/main" id="{0B7882E9-CD03-4737-8E6B-F0F0CEB7D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93" y="1685610"/>
            <a:ext cx="3866367" cy="2899775"/>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5A656B7A-23B6-4CD7-9F9A-E7BBECC2E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451" y="1685610"/>
            <a:ext cx="3866367" cy="2899775"/>
          </a:xfrm>
          <a:prstGeom prst="rect">
            <a:avLst/>
          </a:prstGeom>
        </p:spPr>
      </p:pic>
    </p:spTree>
    <p:extLst>
      <p:ext uri="{BB962C8B-B14F-4D97-AF65-F5344CB8AC3E}">
        <p14:creationId xmlns:p14="http://schemas.microsoft.com/office/powerpoint/2010/main" val="22690916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BC850C-EFCF-4250-BC31-47B192454026}"/>
              </a:ext>
            </a:extLst>
          </p:cNvPr>
          <p:cNvSpPr>
            <a:spLocks noGrp="1"/>
          </p:cNvSpPr>
          <p:nvPr>
            <p:ph type="title"/>
          </p:nvPr>
        </p:nvSpPr>
        <p:spPr/>
        <p:txBody>
          <a:bodyPr>
            <a:normAutofit fontScale="90000"/>
          </a:bodyPr>
          <a:lstStyle/>
          <a:p>
            <a:r>
              <a:rPr lang="it-IT" dirty="0" err="1"/>
              <a:t>Unknown</a:t>
            </a:r>
            <a:r>
              <a:rPr lang="it-IT" dirty="0"/>
              <a:t> </a:t>
            </a:r>
            <a:r>
              <a:rPr lang="it-IT" dirty="0" err="1"/>
              <a:t>activation</a:t>
            </a:r>
            <a:r>
              <a:rPr lang="it-IT" dirty="0"/>
              <a:t> </a:t>
            </a:r>
            <a:r>
              <a:rPr lang="it-IT" dirty="0" err="1"/>
              <a:t>probabilities</a:t>
            </a:r>
            <a:endParaRPr lang="it-IT" dirty="0"/>
          </a:p>
        </p:txBody>
      </p:sp>
      <p:sp>
        <p:nvSpPr>
          <p:cNvPr id="3" name="Segnaposto testo 2">
            <a:extLst>
              <a:ext uri="{FF2B5EF4-FFF2-40B4-BE49-F238E27FC236}">
                <a16:creationId xmlns:a16="http://schemas.microsoft.com/office/drawing/2014/main" id="{EC53E84B-E2F4-40A8-B389-681392FB7FD6}"/>
              </a:ext>
            </a:extLst>
          </p:cNvPr>
          <p:cNvSpPr>
            <a:spLocks noGrp="1"/>
          </p:cNvSpPr>
          <p:nvPr>
            <p:ph type="body" idx="1"/>
          </p:nvPr>
        </p:nvSpPr>
        <p:spPr>
          <a:xfrm>
            <a:off x="333376" y="1919887"/>
            <a:ext cx="11525251" cy="4482913"/>
          </a:xfrm>
        </p:spPr>
        <p:txBody>
          <a:bodyPr>
            <a:normAutofit/>
          </a:bodyPr>
          <a:lstStyle/>
          <a:p>
            <a:pPr marL="0" indent="0" algn="just">
              <a:buNone/>
            </a:pPr>
            <a:r>
              <a:rPr lang="en-GB" sz="2400" dirty="0">
                <a:ea typeface="+mn-lt"/>
                <a:cs typeface="+mn-lt"/>
              </a:rPr>
              <a:t>We implemented the </a:t>
            </a:r>
            <a:r>
              <a:rPr lang="en-GB" sz="2400" dirty="0" err="1">
                <a:ea typeface="+mn-lt"/>
                <a:cs typeface="+mn-lt"/>
              </a:rPr>
              <a:t>LinUCB</a:t>
            </a:r>
            <a:r>
              <a:rPr lang="en-GB" sz="2400" dirty="0">
                <a:ea typeface="+mn-lt"/>
                <a:cs typeface="+mn-lt"/>
              </a:rPr>
              <a:t> bandit algorithm to estimate the edge activation probability matrices, considering as reward a sample from a Bernoulli distribution with probability equal to the edge activation probability. </a:t>
            </a:r>
          </a:p>
          <a:p>
            <a:pPr marL="0" indent="0" algn="just">
              <a:lnSpc>
                <a:spcPct val="100000"/>
              </a:lnSpc>
              <a:buNone/>
            </a:pPr>
            <a:r>
              <a:rPr lang="en-GB" sz="2400" dirty="0" err="1">
                <a:ea typeface="+mn-lt"/>
                <a:cs typeface="+mn-lt"/>
              </a:rPr>
              <a:t>LinUCB</a:t>
            </a:r>
            <a:r>
              <a:rPr lang="en-GB" sz="2400" dirty="0">
                <a:ea typeface="+mn-lt"/>
                <a:cs typeface="+mn-lt"/>
              </a:rPr>
              <a:t> pulls at each round the arm with highest upper bounds, checks the activation of the arm, and then updates the estimated distributions.</a:t>
            </a:r>
          </a:p>
        </p:txBody>
      </p:sp>
    </p:spTree>
    <p:extLst>
      <p:ext uri="{BB962C8B-B14F-4D97-AF65-F5344CB8AC3E}">
        <p14:creationId xmlns:p14="http://schemas.microsoft.com/office/powerpoint/2010/main" val="210677064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F0B455-EC7A-4311-BD93-598F9C7BEE59}"/>
              </a:ext>
            </a:extLst>
          </p:cNvPr>
          <p:cNvSpPr>
            <a:spLocks noGrp="1"/>
          </p:cNvSpPr>
          <p:nvPr>
            <p:ph type="title"/>
          </p:nvPr>
        </p:nvSpPr>
        <p:spPr/>
        <p:txBody>
          <a:bodyPr>
            <a:normAutofit fontScale="90000"/>
          </a:bodyPr>
          <a:lstStyle/>
          <a:p>
            <a:r>
              <a:rPr lang="it-IT" sz="7200"/>
              <a:t>COMBINATORIAL INFLUENCE MAXIMISATION</a:t>
            </a:r>
            <a:endParaRPr lang="it-IT"/>
          </a:p>
        </p:txBody>
      </p:sp>
      <p:sp>
        <p:nvSpPr>
          <p:cNvPr id="3" name="Segnaposto testo 2">
            <a:extLst>
              <a:ext uri="{FF2B5EF4-FFF2-40B4-BE49-F238E27FC236}">
                <a16:creationId xmlns:a16="http://schemas.microsoft.com/office/drawing/2014/main" id="{8449E980-DA06-4B4C-8166-81703C8D9849}"/>
              </a:ext>
            </a:extLst>
          </p:cNvPr>
          <p:cNvSpPr>
            <a:spLocks noGrp="1"/>
          </p:cNvSpPr>
          <p:nvPr>
            <p:ph type="body" idx="1"/>
          </p:nvPr>
        </p:nvSpPr>
        <p:spPr/>
        <p:txBody>
          <a:bodyPr>
            <a:normAutofit/>
          </a:bodyPr>
          <a:lstStyle/>
          <a:p>
            <a:pPr marL="0" indent="0" algn="just">
              <a:lnSpc>
                <a:spcPct val="110000"/>
              </a:lnSpc>
              <a:buNone/>
            </a:pPr>
            <a:r>
              <a:rPr lang="en-GB" sz="2400" dirty="0"/>
              <a:t>After tuning the c parameter for each social network, we implemented an algorithm that iteratively learns their probability matrices and performs influence maximization at the same time.</a:t>
            </a:r>
          </a:p>
          <a:p>
            <a:pPr marL="457200" indent="-457200" algn="just">
              <a:lnSpc>
                <a:spcPct val="100000"/>
              </a:lnSpc>
              <a:buFont typeface="+mj-lt"/>
              <a:buAutoNum type="arabicPeriod"/>
            </a:pPr>
            <a:r>
              <a:rPr lang="en-GB" sz="2400" dirty="0"/>
              <a:t>For each social we make a round of </a:t>
            </a:r>
            <a:r>
              <a:rPr lang="en-GB" sz="2400" dirty="0" err="1"/>
              <a:t>LinUCB</a:t>
            </a:r>
            <a:r>
              <a:rPr lang="en-GB" sz="2400" dirty="0"/>
              <a:t>, pulling an arm and updating the estimated probability matrix.  </a:t>
            </a:r>
          </a:p>
          <a:p>
            <a:pPr marL="457200" indent="-457200" algn="just">
              <a:lnSpc>
                <a:spcPct val="100000"/>
              </a:lnSpc>
              <a:buFont typeface="+mj-lt"/>
              <a:buAutoNum type="arabicPeriod"/>
            </a:pPr>
            <a:r>
              <a:rPr lang="en-GB" sz="2400" dirty="0"/>
              <a:t>For every round of the bandit algorithm we apply the combinatorial optimization by running the joint influence maximization, to find the best budget allocation over the three social networks, using the matrices estimated with </a:t>
            </a:r>
            <a:r>
              <a:rPr lang="en-GB" sz="2400" dirty="0" err="1"/>
              <a:t>LinUCB</a:t>
            </a:r>
            <a:r>
              <a:rPr lang="en-GB" sz="2400" dirty="0"/>
              <a:t>.</a:t>
            </a:r>
          </a:p>
          <a:p>
            <a:pPr marL="457200" indent="-457200" algn="just">
              <a:lnSpc>
                <a:spcPct val="100000"/>
              </a:lnSpc>
              <a:buFont typeface="+mj-lt"/>
              <a:buAutoNum type="arabicPeriod"/>
            </a:pPr>
            <a:r>
              <a:rPr lang="en-GB" sz="2400" dirty="0"/>
              <a:t>We compute the regret [see next slide].</a:t>
            </a:r>
          </a:p>
        </p:txBody>
      </p:sp>
    </p:spTree>
    <p:extLst>
      <p:ext uri="{BB962C8B-B14F-4D97-AF65-F5344CB8AC3E}">
        <p14:creationId xmlns:p14="http://schemas.microsoft.com/office/powerpoint/2010/main" val="269310084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4D2A1-DA3D-4D30-88B4-6AD06A1820C9}"/>
              </a:ext>
            </a:extLst>
          </p:cNvPr>
          <p:cNvSpPr>
            <a:spLocks noGrp="1"/>
          </p:cNvSpPr>
          <p:nvPr>
            <p:ph type="title"/>
          </p:nvPr>
        </p:nvSpPr>
        <p:spPr>
          <a:xfrm>
            <a:off x="333376" y="119601"/>
            <a:ext cx="11525251" cy="961947"/>
          </a:xfrm>
        </p:spPr>
        <p:txBody>
          <a:bodyPr>
            <a:noAutofit/>
          </a:bodyPr>
          <a:lstStyle/>
          <a:p>
            <a:r>
              <a:rPr lang="it-IT" sz="6500" dirty="0" err="1"/>
              <a:t>LinUCB</a:t>
            </a:r>
            <a:r>
              <a:rPr lang="it-IT" sz="6500" dirty="0"/>
              <a:t> </a:t>
            </a:r>
            <a:r>
              <a:rPr lang="it-IT" sz="6500" dirty="0" err="1"/>
              <a:t>Regret</a:t>
            </a:r>
            <a:endParaRPr lang="it-IT" sz="6500" dirty="0"/>
          </a:p>
        </p:txBody>
      </p:sp>
      <p:sp>
        <p:nvSpPr>
          <p:cNvPr id="3" name="Segnaposto testo 2">
            <a:extLst>
              <a:ext uri="{FF2B5EF4-FFF2-40B4-BE49-F238E27FC236}">
                <a16:creationId xmlns:a16="http://schemas.microsoft.com/office/drawing/2014/main" id="{0A83D90D-28A4-4F89-8E70-15E2AE2B54AA}"/>
              </a:ext>
            </a:extLst>
          </p:cNvPr>
          <p:cNvSpPr>
            <a:spLocks noGrp="1"/>
          </p:cNvSpPr>
          <p:nvPr>
            <p:ph type="body" idx="1"/>
          </p:nvPr>
        </p:nvSpPr>
        <p:spPr>
          <a:xfrm>
            <a:off x="333376" y="1769807"/>
            <a:ext cx="11525251" cy="4579206"/>
          </a:xfrm>
        </p:spPr>
        <p:txBody>
          <a:bodyPr>
            <a:normAutofit/>
          </a:bodyPr>
          <a:lstStyle/>
          <a:p>
            <a:pPr marL="457200" indent="-457200" algn="just">
              <a:buAutoNum type="arabicPeriod"/>
            </a:pPr>
            <a:r>
              <a:rPr lang="en-GB" sz="2400" dirty="0"/>
              <a:t>For each social we run a sampling of the edge activations using the seeds provided by the influence maximization step, then we sum the number of activated nodes in each social.</a:t>
            </a:r>
          </a:p>
          <a:p>
            <a:pPr marL="457200" indent="-457200" algn="just">
              <a:buAutoNum type="arabicPeriod"/>
            </a:pPr>
            <a:r>
              <a:rPr lang="en-GB" sz="2400" dirty="0"/>
              <a:t>We consider as regret the difference between the average number of activated nodes in the three socials when the activation probabilities are known and the value obtained at step 1.</a:t>
            </a:r>
          </a:p>
        </p:txBody>
      </p:sp>
    </p:spTree>
    <p:extLst>
      <p:ext uri="{BB962C8B-B14F-4D97-AF65-F5344CB8AC3E}">
        <p14:creationId xmlns:p14="http://schemas.microsoft.com/office/powerpoint/2010/main" val="8785866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a:bodyPr>
          <a:lstStyle/>
          <a:p>
            <a:r>
              <a:rPr lang="it-IT" err="1"/>
              <a:t>results</a:t>
            </a:r>
            <a:endParaRPr lang="it-IT"/>
          </a:p>
        </p:txBody>
      </p:sp>
      <p:pic>
        <p:nvPicPr>
          <p:cNvPr id="5" name="Immagine 4">
            <a:extLst>
              <a:ext uri="{FF2B5EF4-FFF2-40B4-BE49-F238E27FC236}">
                <a16:creationId xmlns:a16="http://schemas.microsoft.com/office/drawing/2014/main" id="{30C3FBA8-B6A9-4592-A56D-FEEA22D3C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496058"/>
            <a:ext cx="6075357" cy="4556517"/>
          </a:xfrm>
          <a:prstGeom prst="rect">
            <a:avLst/>
          </a:prstGeom>
        </p:spPr>
      </p:pic>
      <p:sp>
        <p:nvSpPr>
          <p:cNvPr id="3" name="CasellaDiTesto 2">
            <a:extLst>
              <a:ext uri="{FF2B5EF4-FFF2-40B4-BE49-F238E27FC236}">
                <a16:creationId xmlns:a16="http://schemas.microsoft.com/office/drawing/2014/main" id="{99B455FF-7CB8-4A9F-B39D-540A3A6EAB37}"/>
              </a:ext>
            </a:extLst>
          </p:cNvPr>
          <p:cNvSpPr txBox="1"/>
          <p:nvPr/>
        </p:nvSpPr>
        <p:spPr>
          <a:xfrm>
            <a:off x="7244178" y="1603780"/>
            <a:ext cx="4205195" cy="3826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lang="en-GB" sz="2200" dirty="0"/>
              <a:t>For this scenario, 10 experiments were performed with the following parameters: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200" b="0" i="0" u="none" strike="noStrike" cap="none" spc="0" normalizeH="0" baseline="0" dirty="0">
                <a:ln>
                  <a:noFill/>
                </a:ln>
                <a:solidFill>
                  <a:srgbClr val="535353"/>
                </a:solidFill>
                <a:effectLst/>
                <a:uFillTx/>
                <a:latin typeface="+mn-lt"/>
                <a:ea typeface="+mn-ea"/>
                <a:cs typeface="+mn-cs"/>
                <a:sym typeface="Gill Sans Light"/>
              </a:rPr>
              <a:t>300 nodes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Total budget to allocate: 5</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2 propagation cascade steps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a:t>Time horizon: 50</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endParaRPr lang="en-GB" sz="2200" dirty="0"/>
          </a:p>
          <a:p>
            <a:pPr marR="0" algn="just" defTabSz="584200" rtl="0" fontAlgn="auto" latinLnBrk="0" hangingPunct="0">
              <a:lnSpc>
                <a:spcPct val="100000"/>
              </a:lnSpc>
              <a:spcBef>
                <a:spcPts val="0"/>
              </a:spcBef>
              <a:spcAft>
                <a:spcPts val="0"/>
              </a:spcAft>
              <a:buClrTx/>
              <a:buSzTx/>
              <a:tabLst/>
            </a:pPr>
            <a:r>
              <a:rPr lang="en-GB" sz="2200" dirty="0"/>
              <a:t>The results are plotted as the mean cumulative sum of regret for the single social networks, product pairs.</a:t>
            </a:r>
          </a:p>
        </p:txBody>
      </p:sp>
    </p:spTree>
    <p:extLst>
      <p:ext uri="{BB962C8B-B14F-4D97-AF65-F5344CB8AC3E}">
        <p14:creationId xmlns:p14="http://schemas.microsoft.com/office/powerpoint/2010/main" val="280029515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fontScale="90000"/>
          </a:bodyPr>
          <a:lstStyle/>
          <a:p>
            <a:r>
              <a:rPr lang="it-IT" sz="4400" dirty="0" err="1"/>
              <a:t>Linucb</a:t>
            </a:r>
            <a:r>
              <a:rPr lang="it-IT" sz="4400" dirty="0"/>
              <a:t> performance per social network</a:t>
            </a:r>
          </a:p>
        </p:txBody>
      </p:sp>
      <p:pic>
        <p:nvPicPr>
          <p:cNvPr id="7" name="Immagine 6">
            <a:extLst>
              <a:ext uri="{FF2B5EF4-FFF2-40B4-BE49-F238E27FC236}">
                <a16:creationId xmlns:a16="http://schemas.microsoft.com/office/drawing/2014/main" id="{36DE2F8D-B501-4EB9-8B73-CC49A4FABD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800914"/>
            <a:ext cx="3534498" cy="2650874"/>
          </a:xfrm>
          <a:prstGeom prst="rect">
            <a:avLst/>
          </a:prstGeom>
        </p:spPr>
      </p:pic>
      <p:pic>
        <p:nvPicPr>
          <p:cNvPr id="9" name="Immagine 8">
            <a:extLst>
              <a:ext uri="{FF2B5EF4-FFF2-40B4-BE49-F238E27FC236}">
                <a16:creationId xmlns:a16="http://schemas.microsoft.com/office/drawing/2014/main" id="{F54E6A57-5E55-46BB-8E6D-C130E216A5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28750" y="1800915"/>
            <a:ext cx="3534498" cy="2650874"/>
          </a:xfrm>
          <a:prstGeom prst="rect">
            <a:avLst/>
          </a:prstGeom>
        </p:spPr>
      </p:pic>
      <p:pic>
        <p:nvPicPr>
          <p:cNvPr id="11" name="Immagine 10">
            <a:extLst>
              <a:ext uri="{FF2B5EF4-FFF2-40B4-BE49-F238E27FC236}">
                <a16:creationId xmlns:a16="http://schemas.microsoft.com/office/drawing/2014/main" id="{52790138-5215-4B43-8B36-C13694198A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14874" y="1800914"/>
            <a:ext cx="3534500" cy="2650875"/>
          </a:xfrm>
          <a:prstGeom prst="rect">
            <a:avLst/>
          </a:prstGeom>
        </p:spPr>
      </p:pic>
      <p:sp>
        <p:nvSpPr>
          <p:cNvPr id="12" name="CasellaDiTesto 11">
            <a:extLst>
              <a:ext uri="{FF2B5EF4-FFF2-40B4-BE49-F238E27FC236}">
                <a16:creationId xmlns:a16="http://schemas.microsoft.com/office/drawing/2014/main" id="{FE67777B-B6AE-4F2E-9EA4-060113875B0A}"/>
              </a:ext>
            </a:extLst>
          </p:cNvPr>
          <p:cNvSpPr txBox="1"/>
          <p:nvPr/>
        </p:nvSpPr>
        <p:spPr>
          <a:xfrm>
            <a:off x="742625" y="4811419"/>
            <a:ext cx="10694845"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535353"/>
                </a:solidFill>
                <a:effectLst/>
                <a:uFillTx/>
                <a:latin typeface="+mn-lt"/>
                <a:ea typeface="+mn-ea"/>
                <a:cs typeface="+mn-cs"/>
                <a:sym typeface="Gill Sans Light"/>
              </a:rPr>
              <a:t>As expected, the bandit algorithm provides sub-linear regret. </a:t>
            </a:r>
            <a:r>
              <a:rPr lang="en-GB" sz="2400" dirty="0"/>
              <a:t>The noisiness in the plot is due to the sampling of the rewards for both the clairvoyant and learner algorithms, with the latter outperforming the former at times because of the stochasticity of such sampling.</a:t>
            </a:r>
            <a:endParaRPr kumimoji="0" lang="en-GB" sz="2400" b="0" i="0" u="none" strike="noStrike" cap="none" spc="0" normalizeH="0" baseline="0" dirty="0">
              <a:ln>
                <a:noFill/>
              </a:ln>
              <a:solidFill>
                <a:srgbClr val="535353"/>
              </a:solidFill>
              <a:effectLst/>
              <a:uFillTx/>
              <a:latin typeface="+mn-lt"/>
              <a:ea typeface="+mn-ea"/>
              <a:cs typeface="+mn-cs"/>
              <a:sym typeface="Gill Sans Light"/>
            </a:endParaRPr>
          </a:p>
        </p:txBody>
      </p:sp>
    </p:spTree>
    <p:extLst>
      <p:ext uri="{BB962C8B-B14F-4D97-AF65-F5344CB8AC3E}">
        <p14:creationId xmlns:p14="http://schemas.microsoft.com/office/powerpoint/2010/main" val="26090456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FFC739-885B-4BBD-B418-CCBCA1B710B6}"/>
              </a:ext>
            </a:extLst>
          </p:cNvPr>
          <p:cNvSpPr>
            <a:spLocks noGrp="1"/>
          </p:cNvSpPr>
          <p:nvPr>
            <p:ph type="title"/>
          </p:nvPr>
        </p:nvSpPr>
        <p:spPr/>
        <p:txBody>
          <a:bodyPr/>
          <a:lstStyle/>
          <a:p>
            <a:r>
              <a:rPr lang="en-GB"/>
              <a:t>Table of contents</a:t>
            </a:r>
          </a:p>
        </p:txBody>
      </p:sp>
      <p:sp>
        <p:nvSpPr>
          <p:cNvPr id="3" name="Segnaposto testo 2">
            <a:extLst>
              <a:ext uri="{FF2B5EF4-FFF2-40B4-BE49-F238E27FC236}">
                <a16:creationId xmlns:a16="http://schemas.microsoft.com/office/drawing/2014/main" id="{A0D67416-E820-4DD0-9A94-44D4A814BB30}"/>
              </a:ext>
            </a:extLst>
          </p:cNvPr>
          <p:cNvSpPr>
            <a:spLocks noGrp="1"/>
          </p:cNvSpPr>
          <p:nvPr>
            <p:ph type="body" idx="1"/>
          </p:nvPr>
        </p:nvSpPr>
        <p:spPr/>
        <p:txBody>
          <a:bodyPr>
            <a:normAutofit fontScale="92500" lnSpcReduction="20000"/>
          </a:bodyPr>
          <a:lstStyle/>
          <a:p>
            <a:pPr marL="457200" indent="-457200">
              <a:spcBef>
                <a:spcPts val="600"/>
              </a:spcBef>
              <a:buFont typeface="+mj-lt"/>
              <a:buAutoNum type="arabicPeriod"/>
            </a:pPr>
            <a:r>
              <a:rPr lang="en-GB"/>
              <a:t>Introduction</a:t>
            </a:r>
          </a:p>
          <a:p>
            <a:pPr marL="457200" indent="-457200">
              <a:spcBef>
                <a:spcPts val="600"/>
              </a:spcBef>
              <a:buFont typeface="+mj-lt"/>
              <a:buAutoNum type="arabicPeriod"/>
            </a:pPr>
            <a:r>
              <a:rPr lang="en-GB"/>
              <a:t>Social Influence</a:t>
            </a:r>
          </a:p>
          <a:p>
            <a:pPr marL="949206" lvl="1" indent="-400050">
              <a:spcBef>
                <a:spcPts val="600"/>
              </a:spcBef>
              <a:buFont typeface="+mj-lt"/>
              <a:buAutoNum type="romanUcPeriod"/>
            </a:pPr>
            <a:r>
              <a:rPr lang="en-GB" sz="1800"/>
              <a:t>Social Influence Introduction</a:t>
            </a:r>
          </a:p>
          <a:p>
            <a:pPr marL="892056" lvl="1" indent="-342900">
              <a:spcBef>
                <a:spcPts val="600"/>
              </a:spcBef>
              <a:buFont typeface="+mj-lt"/>
              <a:buAutoNum type="romanUcPeriod"/>
            </a:pPr>
            <a:r>
              <a:rPr lang="en-GB" sz="1800"/>
              <a:t> Single Influence Maximisation</a:t>
            </a:r>
          </a:p>
          <a:p>
            <a:pPr marL="892056" lvl="1" indent="-342900">
              <a:spcBef>
                <a:spcPts val="600"/>
              </a:spcBef>
              <a:buFont typeface="+mj-lt"/>
              <a:buAutoNum type="romanUcPeriod"/>
            </a:pPr>
            <a:r>
              <a:rPr lang="en-GB" sz="1800"/>
              <a:t> Joint Influence Maximisation</a:t>
            </a:r>
          </a:p>
          <a:p>
            <a:pPr marL="892056" lvl="1" indent="-342900">
              <a:spcBef>
                <a:spcPts val="600"/>
              </a:spcBef>
              <a:buFont typeface="+mj-lt"/>
              <a:buAutoNum type="romanUcPeriod"/>
            </a:pPr>
            <a:r>
              <a:rPr lang="en-GB" sz="1800"/>
              <a:t> Combinatorial Influence Maximisation </a:t>
            </a:r>
          </a:p>
          <a:p>
            <a:pPr marL="457200" indent="-457200">
              <a:spcBef>
                <a:spcPts val="600"/>
              </a:spcBef>
              <a:buFont typeface="+mj-lt"/>
              <a:buAutoNum type="arabicPeriod"/>
            </a:pPr>
            <a:r>
              <a:rPr lang="en-GB"/>
              <a:t>Pricing</a:t>
            </a:r>
          </a:p>
          <a:p>
            <a:pPr marL="949206" lvl="1" indent="-400050">
              <a:spcBef>
                <a:spcPts val="600"/>
              </a:spcBef>
              <a:buFont typeface="+mj-lt"/>
              <a:buAutoNum type="romanUcPeriod"/>
            </a:pPr>
            <a:r>
              <a:rPr lang="en-GB" sz="1800"/>
              <a:t>Pricing Introduction</a:t>
            </a:r>
          </a:p>
          <a:p>
            <a:pPr marL="892056" lvl="1" indent="-342900">
              <a:spcBef>
                <a:spcPts val="600"/>
              </a:spcBef>
              <a:buFont typeface="+mj-lt"/>
              <a:buAutoNum type="romanUcPeriod"/>
            </a:pPr>
            <a:r>
              <a:rPr lang="en-GB" sz="1800"/>
              <a:t> Conversion Rate Curves</a:t>
            </a:r>
          </a:p>
          <a:p>
            <a:pPr marL="892056" lvl="1" indent="-342900">
              <a:spcBef>
                <a:spcPts val="600"/>
              </a:spcBef>
              <a:buFont typeface="+mj-lt"/>
              <a:buAutoNum type="romanUcPeriod"/>
            </a:pPr>
            <a:r>
              <a:rPr lang="en-GB" sz="1800"/>
              <a:t> Stationary Scenario and Pricing Learners</a:t>
            </a:r>
          </a:p>
          <a:p>
            <a:pPr marL="892056" lvl="1" indent="-342900">
              <a:spcBef>
                <a:spcPts val="600"/>
              </a:spcBef>
              <a:buFont typeface="+mj-lt"/>
              <a:buAutoNum type="romanUcPeriod"/>
            </a:pPr>
            <a:r>
              <a:rPr lang="en-GB" sz="1800"/>
              <a:t> Non-stationary Scenario and Pricing Learners</a:t>
            </a:r>
          </a:p>
          <a:p>
            <a:pPr marL="457200" indent="-457200">
              <a:spcBef>
                <a:spcPts val="600"/>
              </a:spcBef>
              <a:buFont typeface="+mj-lt"/>
              <a:buAutoNum type="arabicPeriod"/>
            </a:pPr>
            <a:r>
              <a:rPr lang="en-GB"/>
              <a:t>Putting all together</a:t>
            </a:r>
          </a:p>
          <a:p>
            <a:pPr marL="457200" indent="-457200">
              <a:spcBef>
                <a:spcPts val="600"/>
              </a:spcBef>
              <a:buFont typeface="+mj-lt"/>
              <a:buAutoNum type="arabicPeriod"/>
            </a:pPr>
            <a:r>
              <a:rPr lang="en-GB"/>
              <a:t>Conclusions </a:t>
            </a:r>
          </a:p>
        </p:txBody>
      </p:sp>
    </p:spTree>
    <p:extLst>
      <p:ext uri="{BB962C8B-B14F-4D97-AF65-F5344CB8AC3E}">
        <p14:creationId xmlns:p14="http://schemas.microsoft.com/office/powerpoint/2010/main" val="52661659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65E18C9-3DF2-4398-8841-07F09964BECE}"/>
              </a:ext>
            </a:extLst>
          </p:cNvPr>
          <p:cNvSpPr>
            <a:spLocks noGrp="1"/>
          </p:cNvSpPr>
          <p:nvPr>
            <p:ph type="title"/>
          </p:nvPr>
        </p:nvSpPr>
        <p:spPr/>
        <p:txBody>
          <a:bodyPr/>
          <a:lstStyle/>
          <a:p>
            <a:r>
              <a:rPr lang="it-IT"/>
              <a:t>Pricing</a:t>
            </a:r>
          </a:p>
        </p:txBody>
      </p:sp>
      <p:sp>
        <p:nvSpPr>
          <p:cNvPr id="5" name="Segnaposto testo 4">
            <a:extLst>
              <a:ext uri="{FF2B5EF4-FFF2-40B4-BE49-F238E27FC236}">
                <a16:creationId xmlns:a16="http://schemas.microsoft.com/office/drawing/2014/main" id="{281E02B1-D33D-4736-A5D4-62A75C0F7541}"/>
              </a:ext>
            </a:extLst>
          </p:cNvPr>
          <p:cNvSpPr>
            <a:spLocks noGrp="1"/>
          </p:cNvSpPr>
          <p:nvPr>
            <p:ph type="body" idx="1"/>
          </p:nvPr>
        </p:nvSpPr>
        <p:spPr/>
        <p:txBody>
          <a:bodyPr>
            <a:normAutofit fontScale="77500" lnSpcReduction="20000"/>
          </a:bodyPr>
          <a:lstStyle/>
          <a:p>
            <a:pPr algn="just"/>
            <a:r>
              <a:rPr lang="en-GB" sz="2800" dirty="0"/>
              <a:t>We imagined selling three distinct products, one for each of the social network that we considered in the social influence maximisation phase.</a:t>
            </a:r>
          </a:p>
          <a:p>
            <a:pPr algn="just"/>
            <a:r>
              <a:rPr lang="en-GB" sz="2800" dirty="0"/>
              <a:t>We considered cheap products that follow three abrupt main seasonal changes, all of them sold with a price between 1 and 9 euros, with gaps of 2 euros. We considered seasonal phases as groups of four months in the year, with the first phase being from January to April, the second from May to August and so on.</a:t>
            </a:r>
          </a:p>
          <a:p>
            <a:pPr algn="just"/>
            <a:r>
              <a:rPr lang="en-GB" sz="2800" dirty="0"/>
              <a:t>The products we imagined are:</a:t>
            </a:r>
          </a:p>
          <a:p>
            <a:pPr marL="342900" indent="-342900" algn="just">
              <a:spcBef>
                <a:spcPts val="600"/>
              </a:spcBef>
              <a:buFont typeface="Arial"/>
              <a:buChar char="•"/>
            </a:pPr>
            <a:r>
              <a:rPr lang="en-GB" sz="2800" b="1" dirty="0"/>
              <a:t>Product 1</a:t>
            </a:r>
            <a:r>
              <a:rPr lang="en-GB" sz="2800" dirty="0"/>
              <a:t>: sunscreen, which sells best in the second quarter of the year (warmer months).</a:t>
            </a:r>
          </a:p>
          <a:p>
            <a:pPr marL="342900" indent="-342900" algn="just">
              <a:spcBef>
                <a:spcPts val="600"/>
              </a:spcBef>
              <a:buFont typeface="Arial"/>
              <a:buChar char="•"/>
            </a:pPr>
            <a:r>
              <a:rPr lang="en-GB" sz="2800" b="1" dirty="0"/>
              <a:t>Product 2</a:t>
            </a:r>
            <a:r>
              <a:rPr lang="en-GB" sz="2800" dirty="0"/>
              <a:t>: iced coffee ice cream, which sells best in the second quarter of the year, but still holds part of its value in September and October</a:t>
            </a:r>
          </a:p>
          <a:p>
            <a:pPr marL="342900" indent="-342900" algn="just">
              <a:spcBef>
                <a:spcPts val="600"/>
              </a:spcBef>
              <a:buFont typeface="Arial"/>
              <a:buChar char="•"/>
            </a:pPr>
            <a:r>
              <a:rPr lang="en-GB" sz="2800" b="1" dirty="0"/>
              <a:t>Product 3</a:t>
            </a:r>
            <a:r>
              <a:rPr lang="en-GB" sz="2800" dirty="0"/>
              <a:t>: pile scarf, which it is mainly used during winter time. </a:t>
            </a:r>
          </a:p>
        </p:txBody>
      </p:sp>
    </p:spTree>
    <p:extLst>
      <p:ext uri="{BB962C8B-B14F-4D97-AF65-F5344CB8AC3E}">
        <p14:creationId xmlns:p14="http://schemas.microsoft.com/office/powerpoint/2010/main" val="16422788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2">
            <a:extLst>
              <a:ext uri="{FF2B5EF4-FFF2-40B4-BE49-F238E27FC236}">
                <a16:creationId xmlns:a16="http://schemas.microsoft.com/office/drawing/2014/main" id="{31A1982D-9275-45BA-8EDB-2EA5E2223CDB}"/>
              </a:ext>
            </a:extLst>
          </p:cNvPr>
          <p:cNvGraphicFramePr>
            <a:graphicFrameLocks noGrp="1"/>
          </p:cNvGraphicFramePr>
          <p:nvPr>
            <p:extLst>
              <p:ext uri="{D42A27DB-BD31-4B8C-83A1-F6EECF244321}">
                <p14:modId xmlns:p14="http://schemas.microsoft.com/office/powerpoint/2010/main" val="3021626069"/>
              </p:ext>
            </p:extLst>
          </p:nvPr>
        </p:nvGraphicFramePr>
        <p:xfrm>
          <a:off x="290381" y="257509"/>
          <a:ext cx="11656064" cy="6342981"/>
        </p:xfrm>
        <a:graphic>
          <a:graphicData uri="http://schemas.openxmlformats.org/drawingml/2006/table">
            <a:tbl>
              <a:tblPr firstRow="1" bandRow="1">
                <a:tableStyleId>{69012ECD-51FC-41F1-AA8D-1B2483CD663E}</a:tableStyleId>
              </a:tblPr>
              <a:tblGrid>
                <a:gridCol w="1288064">
                  <a:extLst>
                    <a:ext uri="{9D8B030D-6E8A-4147-A177-3AD203B41FA5}">
                      <a16:colId xmlns:a16="http://schemas.microsoft.com/office/drawing/2014/main" val="532563338"/>
                    </a:ext>
                  </a:extLst>
                </a:gridCol>
                <a:gridCol w="3456000">
                  <a:extLst>
                    <a:ext uri="{9D8B030D-6E8A-4147-A177-3AD203B41FA5}">
                      <a16:colId xmlns:a16="http://schemas.microsoft.com/office/drawing/2014/main" val="3748628071"/>
                    </a:ext>
                  </a:extLst>
                </a:gridCol>
                <a:gridCol w="3456000">
                  <a:extLst>
                    <a:ext uri="{9D8B030D-6E8A-4147-A177-3AD203B41FA5}">
                      <a16:colId xmlns:a16="http://schemas.microsoft.com/office/drawing/2014/main" val="4227406812"/>
                    </a:ext>
                  </a:extLst>
                </a:gridCol>
                <a:gridCol w="3456000">
                  <a:extLst>
                    <a:ext uri="{9D8B030D-6E8A-4147-A177-3AD203B41FA5}">
                      <a16:colId xmlns:a16="http://schemas.microsoft.com/office/drawing/2014/main" val="4108289317"/>
                    </a:ext>
                  </a:extLst>
                </a:gridCol>
              </a:tblGrid>
              <a:tr h="402981">
                <a:tc>
                  <a:txBody>
                    <a:bodyPr/>
                    <a:lstStyle/>
                    <a:p>
                      <a:endParaRPr lang="it-IT"/>
                    </a:p>
                  </a:txBody>
                  <a:tcPr>
                    <a:solidFill>
                      <a:schemeClr val="accent1">
                        <a:lumMod val="60000"/>
                        <a:lumOff val="40000"/>
                      </a:schemeClr>
                    </a:solidFill>
                  </a:tcPr>
                </a:tc>
                <a:tc>
                  <a:txBody>
                    <a:bodyPr/>
                    <a:lstStyle/>
                    <a:p>
                      <a:r>
                        <a:rPr lang="en-GB"/>
                        <a:t>January-April</a:t>
                      </a:r>
                      <a:endParaRPr lang="it-IT"/>
                    </a:p>
                  </a:txBody>
                  <a:tcPr>
                    <a:solidFill>
                      <a:schemeClr val="accent1">
                        <a:lumMod val="60000"/>
                        <a:lumOff val="40000"/>
                      </a:schemeClr>
                    </a:solidFill>
                  </a:tcPr>
                </a:tc>
                <a:tc>
                  <a:txBody>
                    <a:bodyPr/>
                    <a:lstStyle/>
                    <a:p>
                      <a:r>
                        <a:rPr lang="en-GB" noProof="0"/>
                        <a:t>May-August</a:t>
                      </a:r>
                    </a:p>
                  </a:txBody>
                  <a:tcPr>
                    <a:solidFill>
                      <a:schemeClr val="accent1">
                        <a:lumMod val="60000"/>
                        <a:lumOff val="40000"/>
                      </a:schemeClr>
                    </a:solidFill>
                  </a:tcPr>
                </a:tc>
                <a:tc>
                  <a:txBody>
                    <a:bodyPr/>
                    <a:lstStyle/>
                    <a:p>
                      <a:r>
                        <a:rPr lang="en-GB" noProof="0"/>
                        <a:t>September-December</a:t>
                      </a:r>
                    </a:p>
                  </a:txBody>
                  <a:tcPr>
                    <a:solidFill>
                      <a:schemeClr val="accent1">
                        <a:lumMod val="60000"/>
                        <a:lumOff val="40000"/>
                      </a:schemeClr>
                    </a:solidFill>
                  </a:tcPr>
                </a:tc>
                <a:extLst>
                  <a:ext uri="{0D108BD9-81ED-4DB2-BD59-A6C34878D82A}">
                    <a16:rowId xmlns:a16="http://schemas.microsoft.com/office/drawing/2014/main" val="4215942386"/>
                  </a:ext>
                </a:extLst>
              </a:tr>
              <a:tr h="1980000">
                <a:tc>
                  <a:txBody>
                    <a:bodyPr/>
                    <a:lstStyle/>
                    <a:p>
                      <a:r>
                        <a:rPr lang="en-GB" b="1"/>
                        <a:t>Sunscreen</a:t>
                      </a:r>
                      <a:endParaRPr lang="it-IT" b="1"/>
                    </a:p>
                  </a:txBody>
                  <a:tcPr anchor="ct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3851760809"/>
                  </a:ext>
                </a:extLst>
              </a:tr>
              <a:tr h="1980000">
                <a:tc>
                  <a:txBody>
                    <a:bodyPr/>
                    <a:lstStyle/>
                    <a:p>
                      <a:r>
                        <a:rPr lang="en-GB" b="1"/>
                        <a:t>Ice Cream</a:t>
                      </a:r>
                      <a:endParaRPr lang="it-IT" b="1"/>
                    </a:p>
                  </a:txBody>
                  <a:tcPr anchor="ct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4247348544"/>
                  </a:ext>
                </a:extLst>
              </a:tr>
              <a:tr h="1980000">
                <a:tc>
                  <a:txBody>
                    <a:bodyPr/>
                    <a:lstStyle/>
                    <a:p>
                      <a:r>
                        <a:rPr lang="en-GB" b="1"/>
                        <a:t>Scarf</a:t>
                      </a:r>
                      <a:endParaRPr lang="it-IT" b="1"/>
                    </a:p>
                  </a:txBody>
                  <a:tcPr anchor="ct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969364022"/>
                  </a:ext>
                </a:extLst>
              </a:tr>
            </a:tbl>
          </a:graphicData>
        </a:graphic>
      </p:graphicFrame>
      <p:pic>
        <p:nvPicPr>
          <p:cNvPr id="45" name="Immagine 44">
            <a:extLst>
              <a:ext uri="{FF2B5EF4-FFF2-40B4-BE49-F238E27FC236}">
                <a16:creationId xmlns:a16="http://schemas.microsoft.com/office/drawing/2014/main" id="{C9CDD979-123E-4849-B9B3-40D521BC9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849" y="678300"/>
            <a:ext cx="2573103" cy="1929827"/>
          </a:xfrm>
          <a:prstGeom prst="rect">
            <a:avLst/>
          </a:prstGeom>
        </p:spPr>
      </p:pic>
      <p:pic>
        <p:nvPicPr>
          <p:cNvPr id="47" name="Immagine 46">
            <a:extLst>
              <a:ext uri="{FF2B5EF4-FFF2-40B4-BE49-F238E27FC236}">
                <a16:creationId xmlns:a16="http://schemas.microsoft.com/office/drawing/2014/main" id="{94B1D93B-B516-4534-9F57-7FBAB64F3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153" y="678299"/>
            <a:ext cx="2573103" cy="1929827"/>
          </a:xfrm>
          <a:prstGeom prst="rect">
            <a:avLst/>
          </a:prstGeom>
        </p:spPr>
      </p:pic>
      <p:pic>
        <p:nvPicPr>
          <p:cNvPr id="51" name="Immagine 50">
            <a:extLst>
              <a:ext uri="{FF2B5EF4-FFF2-40B4-BE49-F238E27FC236}">
                <a16:creationId xmlns:a16="http://schemas.microsoft.com/office/drawing/2014/main" id="{821A65D8-0862-4D41-A0CB-D909E8322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5767" y="2677484"/>
            <a:ext cx="2573103" cy="1929827"/>
          </a:xfrm>
          <a:prstGeom prst="rect">
            <a:avLst/>
          </a:prstGeom>
        </p:spPr>
      </p:pic>
      <p:pic>
        <p:nvPicPr>
          <p:cNvPr id="53" name="Immagine 52">
            <a:extLst>
              <a:ext uri="{FF2B5EF4-FFF2-40B4-BE49-F238E27FC236}">
                <a16:creationId xmlns:a16="http://schemas.microsoft.com/office/drawing/2014/main" id="{096CCA43-507A-417D-9CB0-C7D6393393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999" y="2674481"/>
            <a:ext cx="2573103" cy="1929827"/>
          </a:xfrm>
          <a:prstGeom prst="rect">
            <a:avLst/>
          </a:prstGeom>
        </p:spPr>
      </p:pic>
      <p:pic>
        <p:nvPicPr>
          <p:cNvPr id="55" name="Immagine 54">
            <a:extLst>
              <a:ext uri="{FF2B5EF4-FFF2-40B4-BE49-F238E27FC236}">
                <a16:creationId xmlns:a16="http://schemas.microsoft.com/office/drawing/2014/main" id="{01B55FD5-E650-48B2-8B9F-CE03B3A78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2231" y="2677485"/>
            <a:ext cx="2573103" cy="1929827"/>
          </a:xfrm>
          <a:prstGeom prst="rect">
            <a:avLst/>
          </a:prstGeom>
        </p:spPr>
      </p:pic>
      <p:pic>
        <p:nvPicPr>
          <p:cNvPr id="57" name="Immagine 56">
            <a:extLst>
              <a:ext uri="{FF2B5EF4-FFF2-40B4-BE49-F238E27FC236}">
                <a16:creationId xmlns:a16="http://schemas.microsoft.com/office/drawing/2014/main" id="{ACFDA358-89DB-4BD9-AA48-FEE6EDC0C8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6161" y="4638987"/>
            <a:ext cx="2573103" cy="1929827"/>
          </a:xfrm>
          <a:prstGeom prst="rect">
            <a:avLst/>
          </a:prstGeom>
        </p:spPr>
      </p:pic>
      <p:pic>
        <p:nvPicPr>
          <p:cNvPr id="59" name="Immagine 58">
            <a:extLst>
              <a:ext uri="{FF2B5EF4-FFF2-40B4-BE49-F238E27FC236}">
                <a16:creationId xmlns:a16="http://schemas.microsoft.com/office/drawing/2014/main" id="{A29AE05D-4778-4C57-812F-A5EA50F334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7154" y="4638986"/>
            <a:ext cx="2573103" cy="1929827"/>
          </a:xfrm>
          <a:prstGeom prst="rect">
            <a:avLst/>
          </a:prstGeom>
        </p:spPr>
      </p:pic>
      <p:pic>
        <p:nvPicPr>
          <p:cNvPr id="61" name="Immagine 60">
            <a:extLst>
              <a:ext uri="{FF2B5EF4-FFF2-40B4-BE49-F238E27FC236}">
                <a16:creationId xmlns:a16="http://schemas.microsoft.com/office/drawing/2014/main" id="{7A0C34ED-D9FC-41CA-BC45-BA39867B35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48147" y="4638985"/>
            <a:ext cx="2573103" cy="1929827"/>
          </a:xfrm>
          <a:prstGeom prst="rect">
            <a:avLst/>
          </a:prstGeom>
        </p:spPr>
      </p:pic>
      <p:pic>
        <p:nvPicPr>
          <p:cNvPr id="15" name="Immagine 14">
            <a:extLst>
              <a:ext uri="{FF2B5EF4-FFF2-40B4-BE49-F238E27FC236}">
                <a16:creationId xmlns:a16="http://schemas.microsoft.com/office/drawing/2014/main" id="{F7C82963-BCE7-4CB0-8B14-E40AD564A5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48147" y="678299"/>
            <a:ext cx="2573103" cy="1929827"/>
          </a:xfrm>
          <a:prstGeom prst="rect">
            <a:avLst/>
          </a:prstGeom>
        </p:spPr>
      </p:pic>
    </p:spTree>
    <p:extLst>
      <p:ext uri="{BB962C8B-B14F-4D97-AF65-F5344CB8AC3E}">
        <p14:creationId xmlns:p14="http://schemas.microsoft.com/office/powerpoint/2010/main" val="253247225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02B7C-70E6-472D-B052-4FD4D45A0CD9}"/>
              </a:ext>
            </a:extLst>
          </p:cNvPr>
          <p:cNvSpPr>
            <a:spLocks noGrp="1"/>
          </p:cNvSpPr>
          <p:nvPr>
            <p:ph type="title"/>
          </p:nvPr>
        </p:nvSpPr>
        <p:spPr/>
        <p:txBody>
          <a:bodyPr/>
          <a:lstStyle/>
          <a:p>
            <a:r>
              <a:rPr lang="it-IT"/>
              <a:t>Conversion rate </a:t>
            </a:r>
            <a:r>
              <a:rPr lang="it-IT" err="1"/>
              <a:t>curves</a:t>
            </a:r>
            <a:endParaRPr lang="it-IT"/>
          </a:p>
        </p:txBody>
      </p:sp>
      <p:sp>
        <p:nvSpPr>
          <p:cNvPr id="3" name="Segnaposto testo 2">
            <a:extLst>
              <a:ext uri="{FF2B5EF4-FFF2-40B4-BE49-F238E27FC236}">
                <a16:creationId xmlns:a16="http://schemas.microsoft.com/office/drawing/2014/main" id="{DF5CB7CB-7DD4-42DC-A728-CEA793BF0EBF}"/>
              </a:ext>
            </a:extLst>
          </p:cNvPr>
          <p:cNvSpPr>
            <a:spLocks noGrp="1"/>
          </p:cNvSpPr>
          <p:nvPr>
            <p:ph type="body" idx="1"/>
          </p:nvPr>
        </p:nvSpPr>
        <p:spPr/>
        <p:txBody>
          <a:bodyPr/>
          <a:lstStyle/>
          <a:p>
            <a:pPr algn="just">
              <a:lnSpc>
                <a:spcPct val="100000"/>
              </a:lnSpc>
            </a:pPr>
            <a:r>
              <a:rPr lang="en-GB"/>
              <a:t>In the previous slide we plotted the conversion rate curves for each product during their seasonal phases. On the x axis we placed the prices in increasing order, so the curves follow the same pattern: they decrease monotonically from 1 to 0 with different concavities because we assumed that a user would buy a product that costs less rather than the same product but with higher price. </a:t>
            </a:r>
          </a:p>
          <a:p>
            <a:pPr algn="just"/>
            <a:r>
              <a:rPr lang="en-GB"/>
              <a:t>The different concavities between the phases are due to the fact that a product may be considered more valuable during some phase and, therefore, users may be willing to pay more for it. </a:t>
            </a:r>
          </a:p>
        </p:txBody>
      </p:sp>
    </p:spTree>
    <p:extLst>
      <p:ext uri="{BB962C8B-B14F-4D97-AF65-F5344CB8AC3E}">
        <p14:creationId xmlns:p14="http://schemas.microsoft.com/office/powerpoint/2010/main" val="93169927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505810F-7CDE-477E-AB15-126D45D08439}"/>
              </a:ext>
            </a:extLst>
          </p:cNvPr>
          <p:cNvSpPr>
            <a:spLocks noGrp="1"/>
          </p:cNvSpPr>
          <p:nvPr>
            <p:ph type="title"/>
          </p:nvPr>
        </p:nvSpPr>
        <p:spPr/>
        <p:txBody>
          <a:bodyPr>
            <a:normAutofit/>
          </a:bodyPr>
          <a:lstStyle/>
          <a:p>
            <a:r>
              <a:rPr lang="en-GB"/>
              <a:t>optimal arms for phases</a:t>
            </a:r>
          </a:p>
        </p:txBody>
      </p:sp>
      <p:sp>
        <p:nvSpPr>
          <p:cNvPr id="2" name="CasellaDiTesto 1">
            <a:extLst>
              <a:ext uri="{FF2B5EF4-FFF2-40B4-BE49-F238E27FC236}">
                <a16:creationId xmlns:a16="http://schemas.microsoft.com/office/drawing/2014/main" id="{0FCE454E-0024-43D0-9A36-646F93656A8C}"/>
              </a:ext>
            </a:extLst>
          </p:cNvPr>
          <p:cNvSpPr txBox="1"/>
          <p:nvPr/>
        </p:nvSpPr>
        <p:spPr>
          <a:xfrm>
            <a:off x="742625" y="1315540"/>
            <a:ext cx="10694845" cy="17953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GB" sz="2200"/>
              <a:t>In the following graphs is it possible to see how the optimal price changes depending on the product and the season:</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a:t>The sunscreen (product 1) is mainly sold during summer time</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200" b="0" i="0" u="none" strike="noStrike" cap="none" spc="0" normalizeH="0" baseline="0">
                <a:ln>
                  <a:noFill/>
                </a:ln>
                <a:solidFill>
                  <a:srgbClr val="535353"/>
                </a:solidFill>
                <a:effectLst/>
                <a:uFillTx/>
                <a:latin typeface="+mn-lt"/>
                <a:ea typeface="+mn-ea"/>
                <a:cs typeface="+mn-cs"/>
                <a:sym typeface="Gill Sans Light"/>
              </a:rPr>
              <a:t>Also </a:t>
            </a:r>
            <a:r>
              <a:rPr lang="en-GB" sz="2200"/>
              <a:t>the ice cream (product 2) has more value during phase 2</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a:t>The scarf’s value (product 3) rises during colder months. </a:t>
            </a:r>
            <a:endParaRPr kumimoji="0" lang="en-GB" sz="2200" b="0" i="0" u="none" strike="noStrike" cap="none" spc="0" normalizeH="0" baseline="0">
              <a:ln>
                <a:noFill/>
              </a:ln>
              <a:solidFill>
                <a:srgbClr val="535353"/>
              </a:solidFill>
              <a:effectLst/>
              <a:uFillTx/>
              <a:latin typeface="+mn-lt"/>
              <a:ea typeface="+mn-ea"/>
              <a:cs typeface="+mn-cs"/>
              <a:sym typeface="Gill Sans Light"/>
            </a:endParaRPr>
          </a:p>
        </p:txBody>
      </p:sp>
      <p:sp>
        <p:nvSpPr>
          <p:cNvPr id="10" name="CasellaDiTesto 9">
            <a:extLst>
              <a:ext uri="{FF2B5EF4-FFF2-40B4-BE49-F238E27FC236}">
                <a16:creationId xmlns:a16="http://schemas.microsoft.com/office/drawing/2014/main" id="{FC6B3887-F4E3-4DBD-A6F5-B7848BD02AFE}"/>
              </a:ext>
            </a:extLst>
          </p:cNvPr>
          <p:cNvSpPr txBox="1"/>
          <p:nvPr/>
        </p:nvSpPr>
        <p:spPr>
          <a:xfrm>
            <a:off x="1437120" y="3110903"/>
            <a:ext cx="152918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a:ln>
                  <a:noFill/>
                </a:ln>
                <a:solidFill>
                  <a:srgbClr val="535353"/>
                </a:solidFill>
                <a:effectLst/>
                <a:uFillTx/>
                <a:latin typeface="+mn-lt"/>
                <a:ea typeface="+mn-ea"/>
                <a:cs typeface="+mn-cs"/>
                <a:sym typeface="Gill Sans Light"/>
              </a:rPr>
              <a:t>Sunscreen</a:t>
            </a:r>
          </a:p>
        </p:txBody>
      </p:sp>
      <p:sp>
        <p:nvSpPr>
          <p:cNvPr id="14" name="CasellaDiTesto 13">
            <a:extLst>
              <a:ext uri="{FF2B5EF4-FFF2-40B4-BE49-F238E27FC236}">
                <a16:creationId xmlns:a16="http://schemas.microsoft.com/office/drawing/2014/main" id="{241C003F-F5C9-4705-A4E3-57D81BCB5D4F}"/>
              </a:ext>
            </a:extLst>
          </p:cNvPr>
          <p:cNvSpPr txBox="1"/>
          <p:nvPr/>
        </p:nvSpPr>
        <p:spPr>
          <a:xfrm>
            <a:off x="5277068" y="3162260"/>
            <a:ext cx="1625953"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a:ln>
                  <a:noFill/>
                </a:ln>
                <a:solidFill>
                  <a:srgbClr val="535353"/>
                </a:solidFill>
                <a:effectLst/>
                <a:uFillTx/>
                <a:latin typeface="+mn-lt"/>
                <a:ea typeface="+mn-ea"/>
                <a:cs typeface="+mn-cs"/>
                <a:sym typeface="Gill Sans Light"/>
              </a:rPr>
              <a:t>Ice </a:t>
            </a:r>
            <a:r>
              <a:rPr lang="en-GB" sz="2800"/>
              <a:t>C</a:t>
            </a:r>
            <a:r>
              <a:rPr kumimoji="0" lang="en-GB" sz="2800" b="0" i="0" u="none" strike="noStrike" cap="none" spc="0" normalizeH="0" baseline="0">
                <a:ln>
                  <a:noFill/>
                </a:ln>
                <a:solidFill>
                  <a:srgbClr val="535353"/>
                </a:solidFill>
                <a:effectLst/>
                <a:uFillTx/>
                <a:latin typeface="+mn-lt"/>
                <a:ea typeface="+mn-ea"/>
                <a:cs typeface="+mn-cs"/>
                <a:sym typeface="Gill Sans Light"/>
              </a:rPr>
              <a:t>ream</a:t>
            </a:r>
          </a:p>
        </p:txBody>
      </p:sp>
      <p:sp>
        <p:nvSpPr>
          <p:cNvPr id="16" name="CasellaDiTesto 15">
            <a:extLst>
              <a:ext uri="{FF2B5EF4-FFF2-40B4-BE49-F238E27FC236}">
                <a16:creationId xmlns:a16="http://schemas.microsoft.com/office/drawing/2014/main" id="{29E7C5F7-F49B-41C7-ABB5-F93AE81216D1}"/>
              </a:ext>
            </a:extLst>
          </p:cNvPr>
          <p:cNvSpPr txBox="1"/>
          <p:nvPr/>
        </p:nvSpPr>
        <p:spPr>
          <a:xfrm>
            <a:off x="9213786" y="3110903"/>
            <a:ext cx="152918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a:ln>
                  <a:noFill/>
                </a:ln>
                <a:solidFill>
                  <a:srgbClr val="535353"/>
                </a:solidFill>
                <a:effectLst/>
                <a:uFillTx/>
                <a:latin typeface="+mn-lt"/>
                <a:ea typeface="+mn-ea"/>
                <a:cs typeface="+mn-cs"/>
                <a:sym typeface="Gill Sans Light"/>
              </a:rPr>
              <a:t>Scarf</a:t>
            </a:r>
          </a:p>
        </p:txBody>
      </p:sp>
      <p:pic>
        <p:nvPicPr>
          <p:cNvPr id="5" name="Immagine 4" descr="Immagine che contiene testo, mappa&#10;&#10;Descrizione generata automaticamente">
            <a:extLst>
              <a:ext uri="{FF2B5EF4-FFF2-40B4-BE49-F238E27FC236}">
                <a16:creationId xmlns:a16="http://schemas.microsoft.com/office/drawing/2014/main" id="{3CCC8948-8221-429F-BBF3-F59C46277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666" y="3680466"/>
            <a:ext cx="3909747" cy="2932310"/>
          </a:xfrm>
          <a:prstGeom prst="rect">
            <a:avLst/>
          </a:prstGeom>
        </p:spPr>
      </p:pic>
      <p:pic>
        <p:nvPicPr>
          <p:cNvPr id="11" name="Immagine 10" descr="Immagine che contiene testo, mappa&#10;&#10;Descrizione generata automaticamente">
            <a:extLst>
              <a:ext uri="{FF2B5EF4-FFF2-40B4-BE49-F238E27FC236}">
                <a16:creationId xmlns:a16="http://schemas.microsoft.com/office/drawing/2014/main" id="{E22C70C8-2302-42F7-9B34-59E37BA1F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170" y="3680465"/>
            <a:ext cx="3909747" cy="2932311"/>
          </a:xfrm>
          <a:prstGeom prst="rect">
            <a:avLst/>
          </a:prstGeom>
        </p:spPr>
      </p:pic>
      <p:pic>
        <p:nvPicPr>
          <p:cNvPr id="13" name="Immagine 12" descr="Immagine che contiene testo, mappa&#10;&#10;Descrizione generata automaticamente">
            <a:extLst>
              <a:ext uri="{FF2B5EF4-FFF2-40B4-BE49-F238E27FC236}">
                <a16:creationId xmlns:a16="http://schemas.microsoft.com/office/drawing/2014/main" id="{399B1BDD-603D-4FF5-AF5F-61556F8EDC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587" y="3680468"/>
            <a:ext cx="3909744" cy="2932308"/>
          </a:xfrm>
          <a:prstGeom prst="rect">
            <a:avLst/>
          </a:prstGeom>
        </p:spPr>
      </p:pic>
    </p:spTree>
    <p:extLst>
      <p:ext uri="{BB962C8B-B14F-4D97-AF65-F5344CB8AC3E}">
        <p14:creationId xmlns:p14="http://schemas.microsoft.com/office/powerpoint/2010/main" val="382791889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lstStyle/>
          <a:p>
            <a:r>
              <a:rPr lang="en-GB"/>
              <a:t>Stationary scenario - </a:t>
            </a:r>
            <a:r>
              <a:rPr lang="en-GB" err="1"/>
              <a:t>i</a:t>
            </a:r>
            <a:endParaRPr lang="en-GB"/>
          </a:p>
        </p:txBody>
      </p:sp>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a:xfrm>
            <a:off x="742626" y="1357365"/>
            <a:ext cx="10694845" cy="5043915"/>
          </a:xfrm>
        </p:spPr>
        <p:txBody>
          <a:bodyPr>
            <a:normAutofit/>
          </a:bodyPr>
          <a:lstStyle/>
          <a:p>
            <a:pPr algn="just">
              <a:spcBef>
                <a:spcPts val="800"/>
              </a:spcBef>
            </a:pPr>
            <a:r>
              <a:rPr lang="en-GB" sz="2400"/>
              <a:t>First we considered a stationary environment case, in which we disregarded any variations caused by the change of season. We used for each product the curve corresponding to their first phase throughout the whole simulation.</a:t>
            </a:r>
          </a:p>
          <a:p>
            <a:pPr algn="just">
              <a:spcBef>
                <a:spcPts val="800"/>
              </a:spcBef>
            </a:pPr>
            <a:r>
              <a:rPr lang="en-GB" sz="2400"/>
              <a:t>At each time step we performed the following:</a:t>
            </a:r>
          </a:p>
          <a:p>
            <a:pPr marL="457200" indent="-457200" algn="just">
              <a:spcBef>
                <a:spcPts val="800"/>
              </a:spcBef>
              <a:buFont typeface="+mj-lt"/>
              <a:buAutoNum type="arabicPeriod"/>
            </a:pPr>
            <a:r>
              <a:rPr lang="en-GB" sz="2400"/>
              <a:t>Weighted influence maximisation, weighing each social’s influence by its current best performing price, estimated by the bandit learner.</a:t>
            </a:r>
          </a:p>
          <a:p>
            <a:pPr marL="457200" indent="-457200" algn="just">
              <a:spcBef>
                <a:spcPts val="800"/>
              </a:spcBef>
              <a:buFont typeface="+mj-lt"/>
              <a:buAutoNum type="arabicPeriod"/>
            </a:pPr>
            <a:r>
              <a:rPr lang="en-GB" sz="2400"/>
              <a:t>For each social network:</a:t>
            </a:r>
          </a:p>
          <a:p>
            <a:pPr marL="1005840" lvl="1" indent="-457200" algn="just">
              <a:spcBef>
                <a:spcPts val="800"/>
              </a:spcBef>
              <a:buFont typeface="+mj-lt"/>
              <a:buAutoNum type="alphaUcPeriod"/>
            </a:pPr>
            <a:r>
              <a:rPr lang="en-GB" sz="2400"/>
              <a:t>For each user apply the bandit pricing sequence (see next slide).</a:t>
            </a:r>
          </a:p>
          <a:p>
            <a:pPr marL="1005840" lvl="1" indent="-457200" algn="just">
              <a:spcBef>
                <a:spcPts val="800"/>
              </a:spcBef>
              <a:buFont typeface="+mj-lt"/>
              <a:buAutoNum type="alphaUcPeriod"/>
            </a:pPr>
            <a:r>
              <a:rPr lang="en-GB" sz="2400"/>
              <a:t>Compute the regret for the current time step and add it to the cumulative regret.</a:t>
            </a:r>
          </a:p>
        </p:txBody>
      </p:sp>
    </p:spTree>
    <p:extLst>
      <p:ext uri="{BB962C8B-B14F-4D97-AF65-F5344CB8AC3E}">
        <p14:creationId xmlns:p14="http://schemas.microsoft.com/office/powerpoint/2010/main" val="303790805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79E285-B4CD-420F-A68F-C5DBA32E6B12}"/>
              </a:ext>
            </a:extLst>
          </p:cNvPr>
          <p:cNvSpPr>
            <a:spLocks noGrp="1"/>
          </p:cNvSpPr>
          <p:nvPr>
            <p:ph type="title"/>
          </p:nvPr>
        </p:nvSpPr>
        <p:spPr/>
        <p:txBody>
          <a:bodyPr>
            <a:normAutofit/>
          </a:bodyPr>
          <a:lstStyle/>
          <a:p>
            <a:r>
              <a:rPr lang="en-GB" sz="6000"/>
              <a:t>Stationary scenario - </a:t>
            </a:r>
            <a:r>
              <a:rPr lang="en-GB" sz="6000" err="1"/>
              <a:t>iI</a:t>
            </a:r>
            <a:endParaRPr lang="it-IT" sz="6000"/>
          </a:p>
        </p:txBody>
      </p:sp>
      <p:sp>
        <p:nvSpPr>
          <p:cNvPr id="3" name="Segnaposto testo 2">
            <a:extLst>
              <a:ext uri="{FF2B5EF4-FFF2-40B4-BE49-F238E27FC236}">
                <a16:creationId xmlns:a16="http://schemas.microsoft.com/office/drawing/2014/main" id="{7CEC7DB4-63F9-45B2-918E-273D13DE833A}"/>
              </a:ext>
            </a:extLst>
          </p:cNvPr>
          <p:cNvSpPr>
            <a:spLocks noGrp="1"/>
          </p:cNvSpPr>
          <p:nvPr>
            <p:ph type="body" idx="1"/>
          </p:nvPr>
        </p:nvSpPr>
        <p:spPr/>
        <p:txBody>
          <a:bodyPr>
            <a:normAutofit/>
          </a:bodyPr>
          <a:lstStyle/>
          <a:p>
            <a:pPr indent="0" algn="just">
              <a:spcBef>
                <a:spcPts val="800"/>
              </a:spcBef>
              <a:buNone/>
            </a:pPr>
            <a:r>
              <a:rPr lang="en-GB"/>
              <a:t>For each user we applied the bandit algorithm loop:</a:t>
            </a:r>
          </a:p>
          <a:p>
            <a:pPr marL="788928" indent="-514350" algn="just">
              <a:spcBef>
                <a:spcPts val="800"/>
              </a:spcBef>
              <a:buFont typeface="+mj-lt"/>
              <a:buAutoNum type="arabicPeriod"/>
            </a:pPr>
            <a:r>
              <a:rPr lang="en-GB"/>
              <a:t>Apply the bandit algorithm selection policy to choose the price to offer to the user. </a:t>
            </a:r>
          </a:p>
          <a:p>
            <a:pPr marL="788928" indent="-514350" algn="just">
              <a:spcBef>
                <a:spcPts val="800"/>
              </a:spcBef>
              <a:buFont typeface="+mj-lt"/>
              <a:buAutoNum type="arabicPeriod"/>
            </a:pPr>
            <a:r>
              <a:rPr lang="en-GB"/>
              <a:t>Collect the binary reward as buy/not buy, sampling from a Bernoulli distribution with probability equal to the conversion rate for the selected price at the current phase.</a:t>
            </a:r>
          </a:p>
          <a:p>
            <a:pPr marL="788928" indent="-514350" algn="just">
              <a:spcBef>
                <a:spcPts val="800"/>
              </a:spcBef>
              <a:buFont typeface="+mj-lt"/>
              <a:buAutoNum type="arabicPeriod"/>
            </a:pPr>
            <a:r>
              <a:rPr lang="en-GB"/>
              <a:t>Update the learner.</a:t>
            </a:r>
          </a:p>
          <a:p>
            <a:pPr marL="788928" indent="-514350" algn="just">
              <a:spcBef>
                <a:spcPts val="800"/>
              </a:spcBef>
              <a:buFont typeface="+mj-lt"/>
              <a:buAutoNum type="arabicPeriod"/>
            </a:pPr>
            <a:r>
              <a:rPr lang="en-GB"/>
              <a:t>Collect the reward for the clairvoyant algorithm, sampling from a Bernoulli distribution with probability equal to the conversion rate for the optimal price at the current phase.</a:t>
            </a:r>
          </a:p>
          <a:p>
            <a:endParaRPr lang="it-IT"/>
          </a:p>
        </p:txBody>
      </p:sp>
    </p:spTree>
    <p:extLst>
      <p:ext uri="{BB962C8B-B14F-4D97-AF65-F5344CB8AC3E}">
        <p14:creationId xmlns:p14="http://schemas.microsoft.com/office/powerpoint/2010/main" val="126169561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lstStyle/>
          <a:p>
            <a:r>
              <a:rPr lang="en-GB"/>
              <a:t>Stationary scenario - Iii</a:t>
            </a:r>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a:xfrm>
                <a:off x="742626" y="1357365"/>
                <a:ext cx="10694845" cy="5043915"/>
              </a:xfrm>
            </p:spPr>
            <p:txBody>
              <a:bodyPr>
                <a:normAutofit fontScale="70000" lnSpcReduction="20000"/>
              </a:bodyPr>
              <a:lstStyle/>
              <a:p>
                <a:pPr algn="ctr">
                  <a:spcBef>
                    <a:spcPts val="800"/>
                  </a:spcBef>
                </a:pPr>
                <a:r>
                  <a:rPr lang="en-GB" dirty="0"/>
                  <a:t>The regret for the timestep is computed as:</a:t>
                </a:r>
              </a:p>
              <a:p>
                <a:pPr algn="just">
                  <a:spcBef>
                    <a:spcPts val="800"/>
                  </a:spcBef>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𝑅</m:t>
                          </m:r>
                        </m:e>
                        <m:sub>
                          <m:r>
                            <a:rPr lang="it-IT" b="0" i="1" smtClean="0">
                              <a:latin typeface="Cambria Math" panose="02040503050406030204" pitchFamily="18" charset="0"/>
                            </a:rPr>
                            <m:t>𝑇</m:t>
                          </m:r>
                        </m:sub>
                      </m:sSub>
                      <m:r>
                        <a:rPr lang="it-IT" i="1">
                          <a:latin typeface="Cambria Math" panose="02040503050406030204" pitchFamily="18" charset="0"/>
                        </a:rPr>
                        <m:t>=</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𝑖</m:t>
                          </m:r>
                          <m:r>
                            <a:rPr lang="it-IT" b="0" i="1" smtClean="0">
                              <a:latin typeface="Cambria Math" panose="02040503050406030204" pitchFamily="18" charset="0"/>
                            </a:rPr>
                            <m:t>=1</m:t>
                          </m:r>
                        </m:sub>
                        <m:sup>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m:t>
                              </m:r>
                            </m:sup>
                          </m:sSup>
                        </m:sup>
                        <m:e>
                          <m:sSup>
                            <m:sSupPr>
                              <m:ctrlPr>
                                <a:rPr lang="it-IT" b="0" i="1" smtClean="0">
                                  <a:latin typeface="Cambria Math" panose="02040503050406030204" pitchFamily="18" charset="0"/>
                                </a:rPr>
                              </m:ctrlPr>
                            </m:sSupPr>
                            <m:e>
                              <m:r>
                                <a:rPr lang="it-IT" b="0" i="1" smtClean="0">
                                  <a:latin typeface="Cambria Math" panose="02040503050406030204" pitchFamily="18" charset="0"/>
                                </a:rPr>
                                <m:t>𝜃</m:t>
                              </m:r>
                            </m:e>
                            <m:sup>
                              <m:r>
                                <a:rPr lang="it-IT" b="0" i="1" smtClean="0">
                                  <a:latin typeface="Cambria Math" panose="02040503050406030204" pitchFamily="18" charset="0"/>
                                </a:rPr>
                                <m:t>∗</m:t>
                              </m:r>
                            </m:sup>
                          </m:sSup>
                          <m:r>
                            <a:rPr lang="it-IT" i="1">
                              <a:latin typeface="Cambria Math" panose="02040503050406030204" pitchFamily="18" charset="0"/>
                            </a:rPr>
                            <m:t>⋅</m:t>
                          </m:r>
                          <m:sSup>
                            <m:sSupPr>
                              <m:ctrlPr>
                                <a:rPr lang="it-IT" b="0" i="1">
                                  <a:latin typeface="Cambria Math" panose="02040503050406030204" pitchFamily="18" charset="0"/>
                                </a:rPr>
                              </m:ctrlPr>
                            </m:sSupPr>
                            <m:e>
                              <m:r>
                                <a:rPr lang="it-IT" i="1">
                                  <a:latin typeface="Cambria Math" panose="02040503050406030204" pitchFamily="18" charset="0"/>
                                </a:rPr>
                                <m:t>𝑝</m:t>
                              </m:r>
                            </m:e>
                            <m:sup>
                              <m:r>
                                <a:rPr lang="it-IT" i="1">
                                  <a:latin typeface="Cambria Math" panose="02040503050406030204" pitchFamily="18" charset="0"/>
                                </a:rPr>
                                <m:t>∗</m:t>
                              </m:r>
                            </m:sup>
                          </m:sSup>
                        </m:e>
                      </m:nary>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𝑚</m:t>
                          </m:r>
                        </m:sup>
                        <m:e>
                          <m:sSub>
                            <m:sSubPr>
                              <m:ctrlPr>
                                <a:rPr lang="it-IT" b="0" i="1">
                                  <a:latin typeface="Cambria Math" panose="02040503050406030204" pitchFamily="18" charset="0"/>
                                </a:rPr>
                              </m:ctrlPr>
                            </m:sSubPr>
                            <m:e>
                              <m:sSub>
                                <m:sSubPr>
                                  <m:ctrlPr>
                                    <a:rPr lang="it-IT" b="0" i="1" smtClean="0">
                                      <a:latin typeface="Cambria Math" panose="02040503050406030204" pitchFamily="18" charset="0"/>
                                    </a:rPr>
                                  </m:ctrlPr>
                                </m:sSubPr>
                                <m:e>
                                  <m:r>
                                    <a:rPr lang="it-IT" i="1">
                                      <a:latin typeface="Cambria Math" panose="02040503050406030204" pitchFamily="18" charset="0"/>
                                    </a:rPr>
                                    <m:t>𝜃</m:t>
                                  </m:r>
                                </m:e>
                                <m:sub>
                                  <m:r>
                                    <a:rPr lang="it-IT" b="0" i="1" smtClean="0">
                                      <a:latin typeface="Cambria Math" panose="02040503050406030204" pitchFamily="18" charset="0"/>
                                    </a:rPr>
                                    <m:t>𝑗</m:t>
                                  </m:r>
                                </m:sub>
                              </m:sSub>
                              <m:r>
                                <a:rPr lang="it-IT" i="1">
                                  <a:latin typeface="Cambria Math" panose="02040503050406030204" pitchFamily="18" charset="0"/>
                                </a:rPr>
                                <m:t>⋅</m:t>
                              </m:r>
                              <m:r>
                                <a:rPr lang="it-IT" i="1">
                                  <a:latin typeface="Cambria Math" panose="02040503050406030204" pitchFamily="18" charset="0"/>
                                </a:rPr>
                                <m:t>𝑝</m:t>
                              </m:r>
                            </m:e>
                            <m:sub>
                              <m:r>
                                <a:rPr lang="it-IT" b="0" i="1" smtClean="0">
                                  <a:latin typeface="Cambria Math" panose="02040503050406030204" pitchFamily="18" charset="0"/>
                                </a:rPr>
                                <m:t>𝑗</m:t>
                              </m:r>
                            </m:sub>
                          </m:sSub>
                        </m:e>
                      </m:nary>
                    </m:oMath>
                  </m:oMathPara>
                </a14:m>
                <a:endParaRPr lang="it-IT" b="0" i="1" dirty="0">
                  <a:latin typeface="Cambria Math" panose="02040503050406030204" pitchFamily="18" charset="0"/>
                </a:endParaRPr>
              </a:p>
              <a:p>
                <a:pPr algn="just">
                  <a:spcBef>
                    <a:spcPts val="800"/>
                  </a:spcBef>
                </a:pPr>
                <a:endParaRPr lang="it-IT" dirty="0"/>
              </a:p>
              <a:p>
                <a:pPr>
                  <a:spcBef>
                    <a:spcPts val="800"/>
                  </a:spcBef>
                </a:pPr>
                <a:r>
                  <a:rPr lang="en-GB" dirty="0"/>
                  <a:t>With:</a:t>
                </a:r>
              </a:p>
              <a:p>
                <a:pPr marL="342900" indent="-342900" algn="just">
                  <a:spcBef>
                    <a:spcPts val="800"/>
                  </a:spcBef>
                  <a:buFont typeface="Arial" panose="020B0604020202020204" pitchFamily="34" charset="0"/>
                  <a:buChar char="•"/>
                </a:pP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panose="02040503050406030204" pitchFamily="18" charset="0"/>
                          </a:rPr>
                          <m:t>𝑝</m:t>
                        </m:r>
                      </m:e>
                      <m:sup>
                        <m:r>
                          <a:rPr lang="en-GB" i="1">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𝑎𝑟𝑔𝑚𝑎𝑥</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𝑐</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𝑎</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𝑎</m:t>
                            </m:r>
                          </m:sub>
                        </m:sSub>
                      </m:e>
                    </m:d>
                  </m:oMath>
                </a14:m>
                <a:r>
                  <a:rPr lang="en-GB" dirty="0"/>
                  <a:t>, price of the arm with the best performance.</a:t>
                </a:r>
              </a:p>
              <a:p>
                <a:pPr marL="342900" indent="-342900" algn="just">
                  <a:spcBef>
                    <a:spcPts val="800"/>
                  </a:spcBef>
                  <a:buFont typeface="Arial" panose="020B0604020202020204" pitchFamily="34" charset="0"/>
                  <a:buChar char="•"/>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𝑗</m:t>
                        </m:r>
                      </m:sub>
                    </m:sSub>
                  </m:oMath>
                </a14:m>
                <a:r>
                  <a:rPr lang="en-GB" dirty="0"/>
                  <a:t>, price (arm) selected to be offered to the j-</a:t>
                </a:r>
                <a:r>
                  <a:rPr lang="en-GB" dirty="0" err="1"/>
                  <a:t>th</a:t>
                </a:r>
                <a:r>
                  <a:rPr lang="en-GB" dirty="0"/>
                  <a:t> user.</a:t>
                </a:r>
              </a:p>
              <a:p>
                <a:pPr marL="342900" indent="-342900" algn="just">
                  <a:spcBef>
                    <a:spcPts val="800"/>
                  </a:spcBef>
                  <a:buFont typeface="Arial" panose="020B0604020202020204" pitchFamily="34" charset="0"/>
                  <a:buChar char="•"/>
                </a:pP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m:t>
                        </m:r>
                      </m:sup>
                    </m:sSup>
                  </m:oMath>
                </a14:m>
                <a:r>
                  <a:rPr lang="en-GB" dirty="0"/>
                  <a:t>, sample from a Bernoulli with probability equal to the conversion rate associated to the optimal arm. </a:t>
                </a:r>
              </a:p>
              <a:p>
                <a:pPr marL="342900" indent="-342900" algn="just">
                  <a:spcBef>
                    <a:spcPts val="800"/>
                  </a:spcBef>
                  <a:buFont typeface="Arial" panose="020B0604020202020204" pitchFamily="34" charset="0"/>
                  <a:buChar char="•"/>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𝜃</m:t>
                        </m:r>
                      </m:e>
                      <m:sub>
                        <m:r>
                          <a:rPr lang="en-GB" b="0" i="1" smtClean="0">
                            <a:latin typeface="Cambria Math" panose="02040503050406030204" pitchFamily="18" charset="0"/>
                          </a:rPr>
                          <m:t>𝑗</m:t>
                        </m:r>
                      </m:sub>
                    </m:sSub>
                  </m:oMath>
                </a14:m>
                <a:r>
                  <a:rPr lang="en-GB" dirty="0"/>
                  <a:t>, sample from a Bernoulli with probability equal to the conversion rate associated to the arm selected for j-</a:t>
                </a:r>
                <a:r>
                  <a:rPr lang="en-GB" dirty="0" err="1"/>
                  <a:t>th</a:t>
                </a:r>
                <a:r>
                  <a:rPr lang="en-GB" dirty="0"/>
                  <a:t> user. </a:t>
                </a:r>
              </a:p>
              <a:p>
                <a:pPr marL="342900" indent="-342900" algn="just">
                  <a:spcBef>
                    <a:spcPts val="800"/>
                  </a:spcBef>
                  <a:buFont typeface="Arial" panose="020B0604020202020204" pitchFamily="34" charset="0"/>
                  <a:buChar char="•"/>
                </a:pP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m:t>
                        </m:r>
                      </m:sup>
                    </m:sSup>
                  </m:oMath>
                </a14:m>
                <a:r>
                  <a:rPr lang="en-GB" dirty="0"/>
                  <a:t> optimal number of users for the current timestep, computed by the social influence algorithm.</a:t>
                </a:r>
              </a:p>
              <a:p>
                <a:pPr marL="342900" indent="-342900" algn="just">
                  <a:spcBef>
                    <a:spcPts val="800"/>
                  </a:spcBef>
                  <a:buFont typeface="Arial" panose="020B0604020202020204" pitchFamily="34" charset="0"/>
                  <a:buChar char="•"/>
                </a:pPr>
                <a14:m>
                  <m:oMath xmlns:m="http://schemas.openxmlformats.org/officeDocument/2006/math">
                    <m:r>
                      <a:rPr lang="en-GB" b="0" i="1" smtClean="0">
                        <a:latin typeface="Cambria Math" panose="02040503050406030204" pitchFamily="18" charset="0"/>
                      </a:rPr>
                      <m:t>𝑚</m:t>
                    </m:r>
                  </m:oMath>
                </a14:m>
                <a:r>
                  <a:rPr lang="en-GB" dirty="0"/>
                  <a:t>  number of users computed by sampling the activations with the seeds provided by the joint influence maximiser. </a:t>
                </a:r>
              </a:p>
            </p:txBody>
          </p:sp>
        </mc:Choice>
        <mc:Fallback xmlns="">
          <p:sp>
            <p:nvSpPr>
              <p:cNvPr id="4" name="Segnaposto testo 3">
                <a:extLst>
                  <a:ext uri="{FF2B5EF4-FFF2-40B4-BE49-F238E27FC236}">
                    <a16:creationId xmlns:a16="http://schemas.microsoft.com/office/drawing/2014/main" id="{0D166875-C248-4A0B-B3EC-9406A0E85285}"/>
                  </a:ext>
                </a:extLst>
              </p:cNvPr>
              <p:cNvSpPr>
                <a:spLocks noGrp="1" noRot="1" noChangeAspect="1" noMove="1" noResize="1" noEditPoints="1" noAdjustHandles="1" noChangeArrowheads="1" noChangeShapeType="1" noTextEdit="1"/>
              </p:cNvSpPr>
              <p:nvPr>
                <p:ph type="body" idx="1"/>
              </p:nvPr>
            </p:nvSpPr>
            <p:spPr>
              <a:xfrm>
                <a:off x="742626" y="1357365"/>
                <a:ext cx="10694845" cy="5043915"/>
              </a:xfrm>
              <a:blipFill>
                <a:blip r:embed="rId2"/>
                <a:stretch>
                  <a:fillRect l="-741" r="-513"/>
                </a:stretch>
              </a:blipFill>
            </p:spPr>
            <p:txBody>
              <a:bodyPr/>
              <a:lstStyle/>
              <a:p>
                <a:r>
                  <a:rPr lang="en-US">
                    <a:noFill/>
                  </a:rPr>
                  <a:t> </a:t>
                </a:r>
              </a:p>
            </p:txBody>
          </p:sp>
        </mc:Fallback>
      </mc:AlternateContent>
    </p:spTree>
    <p:extLst>
      <p:ext uri="{BB962C8B-B14F-4D97-AF65-F5344CB8AC3E}">
        <p14:creationId xmlns:p14="http://schemas.microsoft.com/office/powerpoint/2010/main" val="9409463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lstStyle/>
          <a:p>
            <a:r>
              <a:rPr lang="en-GB"/>
              <a:t>Pricing Learners - </a:t>
            </a:r>
            <a:r>
              <a:rPr lang="en-GB" err="1"/>
              <a:t>i</a:t>
            </a:r>
            <a:endParaRPr lang="en-GB"/>
          </a:p>
        </p:txBody>
      </p:sp>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p:txBody>
          <a:bodyPr>
            <a:normAutofit/>
          </a:bodyPr>
          <a:lstStyle/>
          <a:p>
            <a:pPr algn="just"/>
            <a:r>
              <a:rPr lang="en-GB" dirty="0"/>
              <a:t>In order to have a performance comparison we applied both UCB1 and Thompson Sampling, with the second one outperforming the first one on all the considered (social network, product) pairs.</a:t>
            </a:r>
          </a:p>
          <a:p>
            <a:pPr algn="just"/>
            <a:r>
              <a:rPr lang="en-GB" dirty="0"/>
              <a:t>Both learners showed sub-linear cumulative regret performance, as expected.</a:t>
            </a:r>
          </a:p>
          <a:p>
            <a:pPr algn="just"/>
            <a:r>
              <a:rPr lang="en-GB" dirty="0"/>
              <a:t>In order to take into account the prices associated with the arms, few changes have been done on how the two algorithm pull arms and update their distributions. These variations are explained in the following slides. </a:t>
            </a:r>
          </a:p>
          <a:p>
            <a:pPr algn="just"/>
            <a:endParaRPr lang="en-GB" dirty="0"/>
          </a:p>
        </p:txBody>
      </p:sp>
    </p:spTree>
    <p:extLst>
      <p:ext uri="{BB962C8B-B14F-4D97-AF65-F5344CB8AC3E}">
        <p14:creationId xmlns:p14="http://schemas.microsoft.com/office/powerpoint/2010/main" val="101125936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lstStyle/>
          <a:p>
            <a:r>
              <a:rPr lang="it-IT"/>
              <a:t>Thompson sampling</a:t>
            </a:r>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a:xfrm>
                <a:off x="742626" y="1357365"/>
                <a:ext cx="10694845" cy="5043915"/>
              </a:xfrm>
            </p:spPr>
            <p:txBody>
              <a:bodyPr>
                <a:normAutofit/>
              </a:bodyPr>
              <a:lstStyle/>
              <a:p>
                <a:pPr algn="just"/>
                <a:r>
                  <a:rPr lang="en-GB"/>
                  <a:t>In Thompson Sampling the selection of the arm to be pulled was modified to take into account that the regret is computed with respect to the price and conversion rate, instead of the simple conversion rate:</a:t>
                </a:r>
              </a:p>
              <a:p>
                <a:pPr algn="just"/>
                <a:r>
                  <a:rPr lang="en-GB"/>
                  <a:t>For Thompson sampling: </a:t>
                </a:r>
                <a14:m>
                  <m:oMath xmlns:m="http://schemas.openxmlformats.org/officeDocument/2006/math">
                    <m:r>
                      <a:rPr lang="it-IT" i="1">
                        <a:latin typeface="Cambria Math" panose="02040503050406030204" pitchFamily="18" charset="0"/>
                      </a:rPr>
                      <m:t>𝑖</m:t>
                    </m:r>
                    <m:r>
                      <a:rPr lang="it-IT" i="1">
                        <a:latin typeface="Cambria Math" panose="02040503050406030204" pitchFamily="18" charset="0"/>
                      </a:rPr>
                      <m:t>=</m:t>
                    </m:r>
                    <m:r>
                      <a:rPr lang="it-IT" i="1">
                        <a:latin typeface="Cambria Math" panose="02040503050406030204" pitchFamily="18" charset="0"/>
                      </a:rPr>
                      <m:t>𝑎𝑟𝑔𝑚𝑎</m:t>
                    </m:r>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d>
                      <m:dPr>
                        <m:begChr m:val="{"/>
                        <m:endChr m:val="}"/>
                        <m:ctrlPr>
                          <a:rPr lang="it-IT" i="1">
                            <a:latin typeface="Cambria Math" panose="02040503050406030204" pitchFamily="18" charset="0"/>
                          </a:rPr>
                        </m:ctrlPr>
                      </m:dPr>
                      <m:e>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𝜃</m:t>
                                </m:r>
                              </m:e>
                              <m:sub>
                                <m:r>
                                  <a:rPr lang="it-IT" i="1">
                                    <a:latin typeface="Cambria Math" panose="02040503050406030204" pitchFamily="18" charset="0"/>
                                  </a:rPr>
                                  <m:t>𝑖</m:t>
                                </m:r>
                              </m:sub>
                            </m:sSub>
                          </m:e>
                        </m:acc>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𝑖</m:t>
                            </m:r>
                          </m:sub>
                        </m:sSub>
                        <m:r>
                          <a:rPr lang="it-IT" i="1">
                            <a:latin typeface="Cambria Math" panose="02040503050406030204" pitchFamily="18" charset="0"/>
                          </a:rPr>
                          <m:t>,  </m:t>
                        </m:r>
                        <m:r>
                          <a:rPr lang="it-IT" i="1">
                            <a:latin typeface="Cambria Math" panose="02040503050406030204" pitchFamily="18" charset="0"/>
                          </a:rPr>
                          <m:t>𝑖</m:t>
                        </m:r>
                        <m:r>
                          <a:rPr lang="it-IT" i="1" smtClean="0">
                            <a:latin typeface="Cambria Math" panose="02040503050406030204" pitchFamily="18" charset="0"/>
                          </a:rPr>
                          <m:t>=</m:t>
                        </m:r>
                        <m:r>
                          <a:rPr lang="it-IT" i="1">
                            <a:latin typeface="Cambria Math" panose="02040503050406030204" pitchFamily="18" charset="0"/>
                          </a:rPr>
                          <m:t>1, </m:t>
                        </m:r>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 3, 4, 5</m:t>
                        </m:r>
                      </m:e>
                    </m:d>
                  </m:oMath>
                </a14:m>
                <a:endParaRPr lang="it-IT"/>
              </a:p>
              <a:p>
                <a:pPr algn="just"/>
                <a:r>
                  <a:rPr lang="en-GB"/>
                  <a:t>This allows to keep using the standard Beta distributions for each arm and consider the Bernoulli reward (buy/not buy) for updating the arms.</a:t>
                </a:r>
              </a:p>
            </p:txBody>
          </p:sp>
        </mc:Choice>
        <mc:Fallback xmlns="">
          <p:sp>
            <p:nvSpPr>
              <p:cNvPr id="4" name="Segnaposto testo 3">
                <a:extLst>
                  <a:ext uri="{FF2B5EF4-FFF2-40B4-BE49-F238E27FC236}">
                    <a16:creationId xmlns:a16="http://schemas.microsoft.com/office/drawing/2014/main" id="{0D166875-C248-4A0B-B3EC-9406A0E85285}"/>
                  </a:ext>
                </a:extLst>
              </p:cNvPr>
              <p:cNvSpPr>
                <a:spLocks noGrp="1" noRot="1" noChangeAspect="1" noMove="1" noResize="1" noEditPoints="1" noAdjustHandles="1" noChangeArrowheads="1" noChangeShapeType="1" noTextEdit="1"/>
              </p:cNvSpPr>
              <p:nvPr>
                <p:ph type="body" idx="1"/>
              </p:nvPr>
            </p:nvSpPr>
            <p:spPr>
              <a:xfrm>
                <a:off x="742626" y="1357365"/>
                <a:ext cx="10694845" cy="5043915"/>
              </a:xfrm>
              <a:blipFill>
                <a:blip r:embed="rId2"/>
                <a:stretch>
                  <a:fillRect l="-1311" r="-1311"/>
                </a:stretch>
              </a:blipFill>
            </p:spPr>
            <p:txBody>
              <a:bodyPr/>
              <a:lstStyle/>
              <a:p>
                <a:r>
                  <a:rPr lang="en-US">
                    <a:noFill/>
                  </a:rPr>
                  <a:t> </a:t>
                </a:r>
              </a:p>
            </p:txBody>
          </p:sp>
        </mc:Fallback>
      </mc:AlternateContent>
    </p:spTree>
    <p:extLst>
      <p:ext uri="{BB962C8B-B14F-4D97-AF65-F5344CB8AC3E}">
        <p14:creationId xmlns:p14="http://schemas.microsoft.com/office/powerpoint/2010/main" val="12766581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lstStyle/>
          <a:p>
            <a:r>
              <a:rPr lang="it-IT"/>
              <a:t>UCB</a:t>
            </a:r>
          </a:p>
        </p:txBody>
      </p:sp>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a:xfrm>
            <a:off x="742626" y="1357365"/>
            <a:ext cx="10694845" cy="5043915"/>
          </a:xfrm>
        </p:spPr>
        <p:txBody>
          <a:bodyPr>
            <a:normAutofit/>
          </a:bodyPr>
          <a:lstStyle/>
          <a:p>
            <a:pPr algn="just"/>
            <a:r>
              <a:rPr lang="en-GB" dirty="0"/>
              <a:t>Since UCB doesn’t assume any prior for the reward distributions, we decided to use the price as reward when the item is sold, zero otherwise.</a:t>
            </a:r>
          </a:p>
          <a:p>
            <a:pPr algn="just"/>
            <a:r>
              <a:rPr lang="en-GB" dirty="0"/>
              <a:t>The selection policy </a:t>
            </a:r>
            <a:r>
              <a:rPr lang="it-IT" dirty="0"/>
              <a:t>for UCB </a:t>
            </a:r>
            <a:r>
              <a:rPr lang="en-GB" dirty="0"/>
              <a:t>already takes into account arbitrarily distributed rewards, so we didn’t need to modify it unlike the </a:t>
            </a:r>
            <a:r>
              <a:rPr lang="it-IT" dirty="0"/>
              <a:t>TS </a:t>
            </a:r>
            <a:r>
              <a:rPr lang="en-GB" dirty="0"/>
              <a:t>algorithm</a:t>
            </a:r>
            <a:r>
              <a:rPr lang="it-IT" dirty="0"/>
              <a:t>.</a:t>
            </a:r>
            <a:endParaRPr lang="en-GB" dirty="0"/>
          </a:p>
          <a:p>
            <a:pPr algn="just"/>
            <a:endParaRPr lang="en-GB" dirty="0"/>
          </a:p>
        </p:txBody>
      </p:sp>
    </p:spTree>
    <p:extLst>
      <p:ext uri="{BB962C8B-B14F-4D97-AF65-F5344CB8AC3E}">
        <p14:creationId xmlns:p14="http://schemas.microsoft.com/office/powerpoint/2010/main" val="29879900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10229A-8702-4305-A1C4-7F72EC6672A6}"/>
              </a:ext>
            </a:extLst>
          </p:cNvPr>
          <p:cNvSpPr>
            <a:spLocks noGrp="1"/>
          </p:cNvSpPr>
          <p:nvPr>
            <p:ph type="title"/>
          </p:nvPr>
        </p:nvSpPr>
        <p:spPr/>
        <p:txBody>
          <a:bodyPr/>
          <a:lstStyle/>
          <a:p>
            <a:r>
              <a:rPr lang="en-GB"/>
              <a:t>Introduction</a:t>
            </a:r>
          </a:p>
        </p:txBody>
      </p:sp>
      <p:sp>
        <p:nvSpPr>
          <p:cNvPr id="3" name="Segnaposto testo 2">
            <a:extLst>
              <a:ext uri="{FF2B5EF4-FFF2-40B4-BE49-F238E27FC236}">
                <a16:creationId xmlns:a16="http://schemas.microsoft.com/office/drawing/2014/main" id="{9DA438E3-8708-451E-BBB3-380E2D2EA2FC}"/>
              </a:ext>
            </a:extLst>
          </p:cNvPr>
          <p:cNvSpPr>
            <a:spLocks noGrp="1"/>
          </p:cNvSpPr>
          <p:nvPr>
            <p:ph type="body" idx="1"/>
          </p:nvPr>
        </p:nvSpPr>
        <p:spPr>
          <a:xfrm>
            <a:off x="742626" y="1238597"/>
            <a:ext cx="6326769" cy="5324950"/>
          </a:xfrm>
        </p:spPr>
        <p:txBody>
          <a:bodyPr>
            <a:normAutofit fontScale="92500" lnSpcReduction="20000"/>
          </a:bodyPr>
          <a:lstStyle/>
          <a:p>
            <a:pPr algn="just"/>
            <a:r>
              <a:rPr lang="en-US" sz="1800"/>
              <a:t>The goal is to model a scenario in which a seller is pricing some products and spends a given budget on </a:t>
            </a:r>
            <a:r>
              <a:rPr lang="en-US" sz="1800" b="1"/>
              <a:t>social networks</a:t>
            </a:r>
            <a:r>
              <a:rPr lang="en-US" sz="1800"/>
              <a:t> to persuade more and more users (nodes) to buy the products, thus artificially increasing the demand. </a:t>
            </a:r>
          </a:p>
          <a:p>
            <a:pPr algn="just"/>
            <a:r>
              <a:rPr lang="en-US" sz="1800"/>
              <a:t>The seller needs to learn both some information on social networks and conversion rate curves. In particular, the seller has to price </a:t>
            </a:r>
            <a:r>
              <a:rPr lang="en-US" sz="1800" b="1"/>
              <a:t>three different products</a:t>
            </a:r>
            <a:r>
              <a:rPr lang="en-US" sz="1800"/>
              <a:t>, each with an infinite number of units, in a given time horizon T, on three social networks composed of thousands of nodes. </a:t>
            </a:r>
          </a:p>
          <a:p>
            <a:pPr algn="just"/>
            <a:r>
              <a:rPr lang="en-US" sz="1800"/>
              <a:t>Each product is associated to a social network. The activation probabilities of the edges of the social networks are linear functions in the values of a least three features, potentially different for each social network. </a:t>
            </a:r>
          </a:p>
          <a:p>
            <a:pPr algn="just"/>
            <a:r>
              <a:rPr lang="en-US" sz="1800"/>
              <a:t>There are three seasonal phases, such that the transition from a phase to another is abrupt. For each social network, and for each phase, there is a </a:t>
            </a:r>
            <a:r>
              <a:rPr lang="en-US" sz="1800" b="1"/>
              <a:t>conversion rate curve</a:t>
            </a:r>
            <a:r>
              <a:rPr lang="en-US" sz="1800"/>
              <a:t>, for a total of nine curves, which return the probability that a generic node of the social network buys the product it is associated with</a:t>
            </a:r>
            <a:r>
              <a:rPr lang="en-US"/>
              <a:t>.​</a:t>
            </a:r>
            <a:endParaRPr lang="it-IT"/>
          </a:p>
        </p:txBody>
      </p:sp>
      <p:pic>
        <p:nvPicPr>
          <p:cNvPr id="9" name="Graphic 8">
            <a:extLst>
              <a:ext uri="{FF2B5EF4-FFF2-40B4-BE49-F238E27FC236}">
                <a16:creationId xmlns:a16="http://schemas.microsoft.com/office/drawing/2014/main" id="{E22AF68A-820B-4C83-B769-40E9522CDC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2310" y="1357365"/>
            <a:ext cx="4363514" cy="5206181"/>
          </a:xfrm>
          <a:prstGeom prst="rect">
            <a:avLst/>
          </a:prstGeom>
        </p:spPr>
      </p:pic>
    </p:spTree>
    <p:extLst>
      <p:ext uri="{BB962C8B-B14F-4D97-AF65-F5344CB8AC3E}">
        <p14:creationId xmlns:p14="http://schemas.microsoft.com/office/powerpoint/2010/main" val="403672454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a:bodyPr>
          <a:lstStyle/>
          <a:p>
            <a:r>
              <a:rPr lang="it-IT" sz="4400" dirty="0" err="1"/>
              <a:t>Stationary</a:t>
            </a:r>
            <a:r>
              <a:rPr lang="it-IT" sz="4400" dirty="0"/>
              <a:t> scenario </a:t>
            </a:r>
            <a:r>
              <a:rPr lang="it-IT" sz="4400" dirty="0" err="1"/>
              <a:t>results</a:t>
            </a:r>
            <a:endParaRPr lang="it-IT" sz="4400" dirty="0"/>
          </a:p>
        </p:txBody>
      </p:sp>
      <p:pic>
        <p:nvPicPr>
          <p:cNvPr id="5" name="Immagine 4">
            <a:extLst>
              <a:ext uri="{FF2B5EF4-FFF2-40B4-BE49-F238E27FC236}">
                <a16:creationId xmlns:a16="http://schemas.microsoft.com/office/drawing/2014/main" id="{30C3FBA8-B6A9-4592-A56D-FEEA22D3C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496058"/>
            <a:ext cx="6075357" cy="4556518"/>
          </a:xfrm>
          <a:prstGeom prst="rect">
            <a:avLst/>
          </a:prstGeom>
        </p:spPr>
      </p:pic>
      <p:sp>
        <p:nvSpPr>
          <p:cNvPr id="3" name="CasellaDiTesto 2">
            <a:extLst>
              <a:ext uri="{FF2B5EF4-FFF2-40B4-BE49-F238E27FC236}">
                <a16:creationId xmlns:a16="http://schemas.microsoft.com/office/drawing/2014/main" id="{99B455FF-7CB8-4A9F-B39D-540A3A6EAB37}"/>
              </a:ext>
            </a:extLst>
          </p:cNvPr>
          <p:cNvSpPr txBox="1"/>
          <p:nvPr/>
        </p:nvSpPr>
        <p:spPr>
          <a:xfrm>
            <a:off x="7244178" y="1603780"/>
            <a:ext cx="4205195" cy="3826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lang="en-GB" sz="2200" dirty="0"/>
              <a:t>For this scenario, 50 experiments were performed with the following parameters: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200" b="0" i="0" u="none" strike="noStrike" cap="none" spc="0" normalizeH="0" baseline="0" dirty="0">
                <a:ln>
                  <a:noFill/>
                </a:ln>
                <a:solidFill>
                  <a:srgbClr val="535353"/>
                </a:solidFill>
                <a:effectLst/>
                <a:uFillTx/>
                <a:latin typeface="+mn-lt"/>
                <a:ea typeface="+mn-ea"/>
                <a:cs typeface="+mn-cs"/>
                <a:sym typeface="Gill Sans Light"/>
              </a:rPr>
              <a:t>500 nodes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Total budget to allocate: 5</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3 propagation cascade steps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Time horizon: 120 days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endParaRPr lang="en-GB" sz="2200" dirty="0"/>
          </a:p>
          <a:p>
            <a:pPr marR="0" algn="just" defTabSz="584200" rtl="0" fontAlgn="auto" latinLnBrk="0" hangingPunct="0">
              <a:lnSpc>
                <a:spcPct val="100000"/>
              </a:lnSpc>
              <a:spcBef>
                <a:spcPts val="0"/>
              </a:spcBef>
              <a:spcAft>
                <a:spcPts val="0"/>
              </a:spcAft>
              <a:buClrTx/>
              <a:buSzTx/>
              <a:tabLst/>
            </a:pPr>
            <a:r>
              <a:rPr lang="en-GB" sz="2200" dirty="0"/>
              <a:t>The results are plotted as the mean cumulative sum of regret for the single social networks, product pairs.</a:t>
            </a:r>
          </a:p>
        </p:txBody>
      </p:sp>
    </p:spTree>
    <p:extLst>
      <p:ext uri="{BB962C8B-B14F-4D97-AF65-F5344CB8AC3E}">
        <p14:creationId xmlns:p14="http://schemas.microsoft.com/office/powerpoint/2010/main" val="30051829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fontScale="90000"/>
          </a:bodyPr>
          <a:lstStyle/>
          <a:p>
            <a:r>
              <a:rPr lang="it-IT" sz="4400" dirty="0"/>
              <a:t>Social network, product </a:t>
            </a:r>
            <a:r>
              <a:rPr lang="it-IT" sz="4400" dirty="0" err="1"/>
              <a:t>pair</a:t>
            </a:r>
            <a:r>
              <a:rPr lang="it-IT" sz="4400" dirty="0"/>
              <a:t> performances</a:t>
            </a:r>
          </a:p>
        </p:txBody>
      </p:sp>
      <p:pic>
        <p:nvPicPr>
          <p:cNvPr id="7" name="Immagine 6">
            <a:extLst>
              <a:ext uri="{FF2B5EF4-FFF2-40B4-BE49-F238E27FC236}">
                <a16:creationId xmlns:a16="http://schemas.microsoft.com/office/drawing/2014/main" id="{36DE2F8D-B501-4EB9-8B73-CC49A4FABD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800914"/>
            <a:ext cx="3534499" cy="2650874"/>
          </a:xfrm>
          <a:prstGeom prst="rect">
            <a:avLst/>
          </a:prstGeom>
        </p:spPr>
      </p:pic>
      <p:pic>
        <p:nvPicPr>
          <p:cNvPr id="9" name="Immagine 8">
            <a:extLst>
              <a:ext uri="{FF2B5EF4-FFF2-40B4-BE49-F238E27FC236}">
                <a16:creationId xmlns:a16="http://schemas.microsoft.com/office/drawing/2014/main" id="{F54E6A57-5E55-46BB-8E6D-C130E216A5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28750" y="1800915"/>
            <a:ext cx="3534499" cy="2650874"/>
          </a:xfrm>
          <a:prstGeom prst="rect">
            <a:avLst/>
          </a:prstGeom>
        </p:spPr>
      </p:pic>
      <p:pic>
        <p:nvPicPr>
          <p:cNvPr id="11" name="Immagine 10">
            <a:extLst>
              <a:ext uri="{FF2B5EF4-FFF2-40B4-BE49-F238E27FC236}">
                <a16:creationId xmlns:a16="http://schemas.microsoft.com/office/drawing/2014/main" id="{52790138-5215-4B43-8B36-C13694198A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14874" y="1800914"/>
            <a:ext cx="3534500" cy="2650875"/>
          </a:xfrm>
          <a:prstGeom prst="rect">
            <a:avLst/>
          </a:prstGeom>
        </p:spPr>
      </p:pic>
      <p:sp>
        <p:nvSpPr>
          <p:cNvPr id="12" name="CasellaDiTesto 11">
            <a:extLst>
              <a:ext uri="{FF2B5EF4-FFF2-40B4-BE49-F238E27FC236}">
                <a16:creationId xmlns:a16="http://schemas.microsoft.com/office/drawing/2014/main" id="{FE67777B-B6AE-4F2E-9EA4-060113875B0A}"/>
              </a:ext>
            </a:extLst>
          </p:cNvPr>
          <p:cNvSpPr txBox="1"/>
          <p:nvPr/>
        </p:nvSpPr>
        <p:spPr>
          <a:xfrm>
            <a:off x="742625" y="4626753"/>
            <a:ext cx="10694845"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535353"/>
                </a:solidFill>
                <a:effectLst/>
                <a:uFillTx/>
                <a:latin typeface="+mn-lt"/>
                <a:ea typeface="+mn-ea"/>
                <a:cs typeface="+mn-cs"/>
                <a:sym typeface="Gill Sans Light"/>
              </a:rPr>
              <a:t>Even </a:t>
            </a:r>
            <a:r>
              <a:rPr lang="en-GB" sz="2400" dirty="0"/>
              <a:t>if both the employed algorithms provide a sub-linear regret, the result of the experiments show that Thompson Sampling is able to completely outperform UCB-1 in this setting. The noisiness in the plot is due to the sampling of the rewards for both the clairvoyant and learner algorithms, with the latter outperforming the former at times because of the stochasticity of such sampling.</a:t>
            </a:r>
            <a:endParaRPr kumimoji="0" lang="en-GB" sz="2400" b="0" i="0" u="none" strike="noStrike" cap="none" spc="0" normalizeH="0" baseline="0" dirty="0">
              <a:ln>
                <a:noFill/>
              </a:ln>
              <a:solidFill>
                <a:srgbClr val="535353"/>
              </a:solidFill>
              <a:effectLst/>
              <a:uFillTx/>
              <a:latin typeface="+mn-lt"/>
              <a:ea typeface="+mn-ea"/>
              <a:cs typeface="+mn-cs"/>
              <a:sym typeface="Gill Sans Light"/>
            </a:endParaRPr>
          </a:p>
        </p:txBody>
      </p:sp>
    </p:spTree>
    <p:extLst>
      <p:ext uri="{BB962C8B-B14F-4D97-AF65-F5344CB8AC3E}">
        <p14:creationId xmlns:p14="http://schemas.microsoft.com/office/powerpoint/2010/main" val="212863262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normAutofit fontScale="90000"/>
          </a:bodyPr>
          <a:lstStyle/>
          <a:p>
            <a:r>
              <a:rPr lang="en-GB"/>
              <a:t>Non-Stationary scenario - </a:t>
            </a:r>
            <a:r>
              <a:rPr lang="en-GB" err="1"/>
              <a:t>i</a:t>
            </a:r>
            <a:endParaRPr lang="en-GB"/>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a:xfrm>
                <a:off x="742626" y="1357365"/>
                <a:ext cx="10694845" cy="5043915"/>
              </a:xfrm>
            </p:spPr>
            <p:txBody>
              <a:bodyPr>
                <a:normAutofit fontScale="92500"/>
              </a:bodyPr>
              <a:lstStyle/>
              <a:p>
                <a:pPr algn="just">
                  <a:spcBef>
                    <a:spcPts val="800"/>
                  </a:spcBef>
                </a:pPr>
                <a:r>
                  <a:rPr lang="en-GB" dirty="0"/>
                  <a:t>The second pricing phase extends what done in the stationary environment to a non-stationary scenario, where the product is evaluated over three seasons such that changes from one season the other are abrupt. Therefore, three different curves for each product were used and the duration of each phase corresponds to </a:t>
                </a:r>
                <a14:m>
                  <m:oMath xmlns:m="http://schemas.openxmlformats.org/officeDocument/2006/math">
                    <m:r>
                      <a:rPr lang="it-IT" b="0" i="1" smtClean="0">
                        <a:latin typeface="Cambria Math" panose="02040503050406030204" pitchFamily="18" charset="0"/>
                      </a:rPr>
                      <m:t>1/3</m:t>
                    </m:r>
                  </m:oMath>
                </a14:m>
                <a:r>
                  <a:rPr lang="en-GB" dirty="0"/>
                  <a:t> of the whole time horizon.</a:t>
                </a:r>
              </a:p>
              <a:p>
                <a:pPr algn="just">
                  <a:spcBef>
                    <a:spcPts val="800"/>
                  </a:spcBef>
                </a:pPr>
                <a:r>
                  <a:rPr lang="en-GB" dirty="0"/>
                  <a:t>At each time step we performed the following:</a:t>
                </a:r>
              </a:p>
              <a:p>
                <a:pPr marL="457200" indent="-457200" algn="just">
                  <a:spcBef>
                    <a:spcPts val="800"/>
                  </a:spcBef>
                  <a:buFont typeface="+mj-lt"/>
                  <a:buAutoNum type="arabicPeriod"/>
                </a:pPr>
                <a:r>
                  <a:rPr lang="en-GB" dirty="0"/>
                  <a:t>Weighted influence maximisation, weighing each social’s influence by the current best performing price, estimated by the bandit learner.</a:t>
                </a:r>
              </a:p>
              <a:p>
                <a:pPr marL="457200" indent="-457200" algn="just">
                  <a:spcBef>
                    <a:spcPts val="800"/>
                  </a:spcBef>
                  <a:buFont typeface="+mj-lt"/>
                  <a:buAutoNum type="arabicPeriod"/>
                </a:pPr>
                <a:r>
                  <a:rPr lang="en-GB" dirty="0"/>
                  <a:t>For each social network:</a:t>
                </a:r>
              </a:p>
              <a:p>
                <a:pPr marL="1006356" lvl="1" indent="-457200" algn="just">
                  <a:spcBef>
                    <a:spcPts val="800"/>
                  </a:spcBef>
                  <a:buFont typeface="+mj-lt"/>
                  <a:buAutoNum type="alphaUcPeriod"/>
                </a:pPr>
                <a:r>
                  <a:rPr lang="en-GB" dirty="0"/>
                  <a:t>For each user apply the pricing bandit loop (see next slide).</a:t>
                </a:r>
              </a:p>
              <a:p>
                <a:pPr marL="1006356" lvl="1" indent="-457200" algn="just">
                  <a:spcBef>
                    <a:spcPts val="800"/>
                  </a:spcBef>
                  <a:buFont typeface="+mj-lt"/>
                  <a:buAutoNum type="alphaUcPeriod"/>
                </a:pPr>
                <a:r>
                  <a:rPr lang="en-GB" dirty="0"/>
                  <a:t>Compute the regret for the current time step and add it to the cumulative regret.</a:t>
                </a:r>
              </a:p>
            </p:txBody>
          </p:sp>
        </mc:Choice>
        <mc:Fallback xmlns="">
          <p:sp>
            <p:nvSpPr>
              <p:cNvPr id="4" name="Segnaposto testo 3">
                <a:extLst>
                  <a:ext uri="{FF2B5EF4-FFF2-40B4-BE49-F238E27FC236}">
                    <a16:creationId xmlns:a16="http://schemas.microsoft.com/office/drawing/2014/main" id="{0D166875-C248-4A0B-B3EC-9406A0E85285}"/>
                  </a:ext>
                </a:extLst>
              </p:cNvPr>
              <p:cNvSpPr>
                <a:spLocks noGrp="1" noRot="1" noChangeAspect="1" noMove="1" noResize="1" noEditPoints="1" noAdjustHandles="1" noChangeArrowheads="1" noChangeShapeType="1" noTextEdit="1"/>
              </p:cNvSpPr>
              <p:nvPr>
                <p:ph type="body" idx="1"/>
              </p:nvPr>
            </p:nvSpPr>
            <p:spPr>
              <a:xfrm>
                <a:off x="742626" y="1357365"/>
                <a:ext cx="10694845" cy="5043915"/>
              </a:xfrm>
              <a:blipFill>
                <a:blip r:embed="rId2"/>
                <a:stretch>
                  <a:fillRect l="-1140" r="-1140"/>
                </a:stretch>
              </a:blipFill>
            </p:spPr>
            <p:txBody>
              <a:bodyPr/>
              <a:lstStyle/>
              <a:p>
                <a:r>
                  <a:rPr lang="en-US">
                    <a:noFill/>
                  </a:rPr>
                  <a:t> </a:t>
                </a:r>
              </a:p>
            </p:txBody>
          </p:sp>
        </mc:Fallback>
      </mc:AlternateContent>
    </p:spTree>
    <p:extLst>
      <p:ext uri="{BB962C8B-B14F-4D97-AF65-F5344CB8AC3E}">
        <p14:creationId xmlns:p14="http://schemas.microsoft.com/office/powerpoint/2010/main" val="296126628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79E285-B4CD-420F-A68F-C5DBA32E6B12}"/>
              </a:ext>
            </a:extLst>
          </p:cNvPr>
          <p:cNvSpPr>
            <a:spLocks noGrp="1"/>
          </p:cNvSpPr>
          <p:nvPr>
            <p:ph type="title"/>
          </p:nvPr>
        </p:nvSpPr>
        <p:spPr/>
        <p:txBody>
          <a:bodyPr>
            <a:normAutofit/>
          </a:bodyPr>
          <a:lstStyle/>
          <a:p>
            <a:r>
              <a:rPr lang="en-GB" sz="6000"/>
              <a:t>Non-Stationary scenario - </a:t>
            </a:r>
            <a:r>
              <a:rPr lang="en-GB" sz="6000" err="1"/>
              <a:t>iI</a:t>
            </a:r>
            <a:endParaRPr lang="it-IT" sz="6000"/>
          </a:p>
        </p:txBody>
      </p:sp>
      <p:sp>
        <p:nvSpPr>
          <p:cNvPr id="3" name="Segnaposto testo 2">
            <a:extLst>
              <a:ext uri="{FF2B5EF4-FFF2-40B4-BE49-F238E27FC236}">
                <a16:creationId xmlns:a16="http://schemas.microsoft.com/office/drawing/2014/main" id="{7CEC7DB4-63F9-45B2-918E-273D13DE833A}"/>
              </a:ext>
            </a:extLst>
          </p:cNvPr>
          <p:cNvSpPr>
            <a:spLocks noGrp="1"/>
          </p:cNvSpPr>
          <p:nvPr>
            <p:ph type="body" idx="1"/>
          </p:nvPr>
        </p:nvSpPr>
        <p:spPr/>
        <p:txBody>
          <a:bodyPr>
            <a:normAutofit/>
          </a:bodyPr>
          <a:lstStyle/>
          <a:p>
            <a:pPr indent="0" algn="just">
              <a:spcBef>
                <a:spcPts val="800"/>
              </a:spcBef>
              <a:buNone/>
            </a:pPr>
            <a:r>
              <a:rPr lang="en-GB" dirty="0"/>
              <a:t>For each user we applied the bandit algorithm loop:</a:t>
            </a:r>
          </a:p>
          <a:p>
            <a:pPr marL="788928" indent="-514350" algn="just">
              <a:spcBef>
                <a:spcPts val="800"/>
              </a:spcBef>
              <a:buFont typeface="+mj-lt"/>
              <a:buAutoNum type="arabicPeriod"/>
            </a:pPr>
            <a:r>
              <a:rPr lang="en-GB" dirty="0"/>
              <a:t>Apply the bandit algorithm selection policy to choose the price to offer to the user. </a:t>
            </a:r>
          </a:p>
          <a:p>
            <a:pPr marL="788928" indent="-514350" algn="just">
              <a:spcBef>
                <a:spcPts val="800"/>
              </a:spcBef>
              <a:buFont typeface="+mj-lt"/>
              <a:buAutoNum type="arabicPeriod"/>
            </a:pPr>
            <a:r>
              <a:rPr lang="en-GB" dirty="0"/>
              <a:t>Collect the binary reward as buy/not buy, sampling from a Bernoulli distribution with probability equal to the conversion rate for the selected price at the current phase.</a:t>
            </a:r>
          </a:p>
          <a:p>
            <a:pPr marL="788928" indent="-514350" algn="just">
              <a:spcBef>
                <a:spcPts val="800"/>
              </a:spcBef>
              <a:buFont typeface="+mj-lt"/>
              <a:buAutoNum type="arabicPeriod"/>
            </a:pPr>
            <a:r>
              <a:rPr lang="en-GB" dirty="0"/>
              <a:t>Update the learner.</a:t>
            </a:r>
          </a:p>
          <a:p>
            <a:pPr marL="788928" indent="-514350" algn="just">
              <a:spcBef>
                <a:spcPts val="800"/>
              </a:spcBef>
              <a:buFont typeface="+mj-lt"/>
              <a:buAutoNum type="arabicPeriod"/>
            </a:pPr>
            <a:r>
              <a:rPr lang="en-GB" dirty="0"/>
              <a:t>Collect the reward for the clairvoyant algorithm, sampling from a Bernoulli distribution with probability equal to the conversion rate for the optimal price at the current phase.</a:t>
            </a:r>
          </a:p>
          <a:p>
            <a:endParaRPr lang="it-IT" dirty="0"/>
          </a:p>
        </p:txBody>
      </p:sp>
    </p:spTree>
    <p:extLst>
      <p:ext uri="{BB962C8B-B14F-4D97-AF65-F5344CB8AC3E}">
        <p14:creationId xmlns:p14="http://schemas.microsoft.com/office/powerpoint/2010/main" val="88202926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2">
            <a:extLst>
              <a:ext uri="{FF2B5EF4-FFF2-40B4-BE49-F238E27FC236}">
                <a16:creationId xmlns:a16="http://schemas.microsoft.com/office/drawing/2014/main" id="{31A1982D-9275-45BA-8EDB-2EA5E2223CDB}"/>
              </a:ext>
            </a:extLst>
          </p:cNvPr>
          <p:cNvGraphicFramePr>
            <a:graphicFrameLocks noGrp="1"/>
          </p:cNvGraphicFramePr>
          <p:nvPr>
            <p:extLst>
              <p:ext uri="{D42A27DB-BD31-4B8C-83A1-F6EECF244321}">
                <p14:modId xmlns:p14="http://schemas.microsoft.com/office/powerpoint/2010/main" val="3107799059"/>
              </p:ext>
            </p:extLst>
          </p:nvPr>
        </p:nvGraphicFramePr>
        <p:xfrm>
          <a:off x="290381" y="257509"/>
          <a:ext cx="11656064" cy="6342981"/>
        </p:xfrm>
        <a:graphic>
          <a:graphicData uri="http://schemas.openxmlformats.org/drawingml/2006/table">
            <a:tbl>
              <a:tblPr firstRow="1" bandRow="1">
                <a:tableStyleId>{69012ECD-51FC-41F1-AA8D-1B2483CD663E}</a:tableStyleId>
              </a:tblPr>
              <a:tblGrid>
                <a:gridCol w="1288064">
                  <a:extLst>
                    <a:ext uri="{9D8B030D-6E8A-4147-A177-3AD203B41FA5}">
                      <a16:colId xmlns:a16="http://schemas.microsoft.com/office/drawing/2014/main" val="532563338"/>
                    </a:ext>
                  </a:extLst>
                </a:gridCol>
                <a:gridCol w="3456000">
                  <a:extLst>
                    <a:ext uri="{9D8B030D-6E8A-4147-A177-3AD203B41FA5}">
                      <a16:colId xmlns:a16="http://schemas.microsoft.com/office/drawing/2014/main" val="3748628071"/>
                    </a:ext>
                  </a:extLst>
                </a:gridCol>
                <a:gridCol w="3456000">
                  <a:extLst>
                    <a:ext uri="{9D8B030D-6E8A-4147-A177-3AD203B41FA5}">
                      <a16:colId xmlns:a16="http://schemas.microsoft.com/office/drawing/2014/main" val="4227406812"/>
                    </a:ext>
                  </a:extLst>
                </a:gridCol>
                <a:gridCol w="3456000">
                  <a:extLst>
                    <a:ext uri="{9D8B030D-6E8A-4147-A177-3AD203B41FA5}">
                      <a16:colId xmlns:a16="http://schemas.microsoft.com/office/drawing/2014/main" val="4108289317"/>
                    </a:ext>
                  </a:extLst>
                </a:gridCol>
              </a:tblGrid>
              <a:tr h="402981">
                <a:tc>
                  <a:txBody>
                    <a:bodyPr/>
                    <a:lstStyle/>
                    <a:p>
                      <a:endParaRPr lang="it-IT"/>
                    </a:p>
                  </a:txBody>
                  <a:tcPr>
                    <a:solidFill>
                      <a:schemeClr val="accent1">
                        <a:lumMod val="60000"/>
                        <a:lumOff val="40000"/>
                      </a:schemeClr>
                    </a:solidFill>
                  </a:tcPr>
                </a:tc>
                <a:tc>
                  <a:txBody>
                    <a:bodyPr/>
                    <a:lstStyle/>
                    <a:p>
                      <a:r>
                        <a:rPr lang="en-GB"/>
                        <a:t>January-April</a:t>
                      </a:r>
                      <a:endParaRPr lang="it-IT"/>
                    </a:p>
                  </a:txBody>
                  <a:tcPr>
                    <a:solidFill>
                      <a:schemeClr val="accent1">
                        <a:lumMod val="60000"/>
                        <a:lumOff val="40000"/>
                      </a:schemeClr>
                    </a:solidFill>
                  </a:tcPr>
                </a:tc>
                <a:tc>
                  <a:txBody>
                    <a:bodyPr/>
                    <a:lstStyle/>
                    <a:p>
                      <a:r>
                        <a:rPr lang="it-IT"/>
                        <a:t>May-August</a:t>
                      </a:r>
                    </a:p>
                  </a:txBody>
                  <a:tcPr>
                    <a:solidFill>
                      <a:schemeClr val="accent1">
                        <a:lumMod val="60000"/>
                        <a:lumOff val="40000"/>
                      </a:schemeClr>
                    </a:solidFill>
                  </a:tcPr>
                </a:tc>
                <a:tc>
                  <a:txBody>
                    <a:bodyPr/>
                    <a:lstStyle/>
                    <a:p>
                      <a:r>
                        <a:rPr lang="it-IT"/>
                        <a:t>September-December</a:t>
                      </a:r>
                    </a:p>
                  </a:txBody>
                  <a:tcPr>
                    <a:solidFill>
                      <a:schemeClr val="accent1">
                        <a:lumMod val="60000"/>
                        <a:lumOff val="40000"/>
                      </a:schemeClr>
                    </a:solidFill>
                  </a:tcPr>
                </a:tc>
                <a:extLst>
                  <a:ext uri="{0D108BD9-81ED-4DB2-BD59-A6C34878D82A}">
                    <a16:rowId xmlns:a16="http://schemas.microsoft.com/office/drawing/2014/main" val="4215942386"/>
                  </a:ext>
                </a:extLst>
              </a:tr>
              <a:tr h="1980000">
                <a:tc>
                  <a:txBody>
                    <a:bodyPr/>
                    <a:lstStyle/>
                    <a:p>
                      <a:pPr algn="ctr"/>
                      <a:r>
                        <a:rPr lang="en-GB" b="1"/>
                        <a:t>Sunscreen</a:t>
                      </a:r>
                      <a:endParaRPr lang="it-IT" b="1"/>
                    </a:p>
                  </a:txBody>
                  <a:tcPr anchor="ct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3851760809"/>
                  </a:ext>
                </a:extLst>
              </a:tr>
              <a:tr h="1980000">
                <a:tc>
                  <a:txBody>
                    <a:bodyPr/>
                    <a:lstStyle/>
                    <a:p>
                      <a:pPr algn="ctr"/>
                      <a:r>
                        <a:rPr lang="en-GB" b="1"/>
                        <a:t>Ice Cream</a:t>
                      </a:r>
                      <a:endParaRPr lang="it-IT" b="1"/>
                    </a:p>
                  </a:txBody>
                  <a:tcPr anchor="ct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4247348544"/>
                  </a:ext>
                </a:extLst>
              </a:tr>
              <a:tr h="1980000">
                <a:tc>
                  <a:txBody>
                    <a:bodyPr/>
                    <a:lstStyle/>
                    <a:p>
                      <a:pPr algn="ctr"/>
                      <a:r>
                        <a:rPr lang="en-GB" b="1"/>
                        <a:t>Scarf</a:t>
                      </a:r>
                      <a:endParaRPr lang="it-IT" b="1"/>
                    </a:p>
                  </a:txBody>
                  <a:tcPr anchor="ct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969364022"/>
                  </a:ext>
                </a:extLst>
              </a:tr>
            </a:tbl>
          </a:graphicData>
        </a:graphic>
      </p:graphicFrame>
      <p:pic>
        <p:nvPicPr>
          <p:cNvPr id="45" name="Immagine 44">
            <a:extLst>
              <a:ext uri="{FF2B5EF4-FFF2-40B4-BE49-F238E27FC236}">
                <a16:creationId xmlns:a16="http://schemas.microsoft.com/office/drawing/2014/main" id="{C9CDD979-123E-4849-B9B3-40D521BC9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849" y="678300"/>
            <a:ext cx="2573103" cy="1929827"/>
          </a:xfrm>
          <a:prstGeom prst="rect">
            <a:avLst/>
          </a:prstGeom>
        </p:spPr>
      </p:pic>
      <p:pic>
        <p:nvPicPr>
          <p:cNvPr id="47" name="Immagine 46">
            <a:extLst>
              <a:ext uri="{FF2B5EF4-FFF2-40B4-BE49-F238E27FC236}">
                <a16:creationId xmlns:a16="http://schemas.microsoft.com/office/drawing/2014/main" id="{94B1D93B-B516-4534-9F57-7FBAB64F3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153" y="678299"/>
            <a:ext cx="2573103" cy="1929827"/>
          </a:xfrm>
          <a:prstGeom prst="rect">
            <a:avLst/>
          </a:prstGeom>
        </p:spPr>
      </p:pic>
      <p:pic>
        <p:nvPicPr>
          <p:cNvPr id="51" name="Immagine 50">
            <a:extLst>
              <a:ext uri="{FF2B5EF4-FFF2-40B4-BE49-F238E27FC236}">
                <a16:creationId xmlns:a16="http://schemas.microsoft.com/office/drawing/2014/main" id="{821A65D8-0862-4D41-A0CB-D909E8322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5767" y="2677484"/>
            <a:ext cx="2573103" cy="1929827"/>
          </a:xfrm>
          <a:prstGeom prst="rect">
            <a:avLst/>
          </a:prstGeom>
        </p:spPr>
      </p:pic>
      <p:pic>
        <p:nvPicPr>
          <p:cNvPr id="53" name="Immagine 52">
            <a:extLst>
              <a:ext uri="{FF2B5EF4-FFF2-40B4-BE49-F238E27FC236}">
                <a16:creationId xmlns:a16="http://schemas.microsoft.com/office/drawing/2014/main" id="{096CCA43-507A-417D-9CB0-C7D6393393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999" y="2674481"/>
            <a:ext cx="2573103" cy="1929827"/>
          </a:xfrm>
          <a:prstGeom prst="rect">
            <a:avLst/>
          </a:prstGeom>
        </p:spPr>
      </p:pic>
      <p:pic>
        <p:nvPicPr>
          <p:cNvPr id="55" name="Immagine 54">
            <a:extLst>
              <a:ext uri="{FF2B5EF4-FFF2-40B4-BE49-F238E27FC236}">
                <a16:creationId xmlns:a16="http://schemas.microsoft.com/office/drawing/2014/main" id="{01B55FD5-E650-48B2-8B9F-CE03B3A78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2231" y="2677485"/>
            <a:ext cx="2573103" cy="1929827"/>
          </a:xfrm>
          <a:prstGeom prst="rect">
            <a:avLst/>
          </a:prstGeom>
        </p:spPr>
      </p:pic>
      <p:pic>
        <p:nvPicPr>
          <p:cNvPr id="57" name="Immagine 56">
            <a:extLst>
              <a:ext uri="{FF2B5EF4-FFF2-40B4-BE49-F238E27FC236}">
                <a16:creationId xmlns:a16="http://schemas.microsoft.com/office/drawing/2014/main" id="{ACFDA358-89DB-4BD9-AA48-FEE6EDC0C8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6161" y="4638987"/>
            <a:ext cx="2573103" cy="1929827"/>
          </a:xfrm>
          <a:prstGeom prst="rect">
            <a:avLst/>
          </a:prstGeom>
        </p:spPr>
      </p:pic>
      <p:pic>
        <p:nvPicPr>
          <p:cNvPr id="59" name="Immagine 58">
            <a:extLst>
              <a:ext uri="{FF2B5EF4-FFF2-40B4-BE49-F238E27FC236}">
                <a16:creationId xmlns:a16="http://schemas.microsoft.com/office/drawing/2014/main" id="{A29AE05D-4778-4C57-812F-A5EA50F334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7154" y="4638986"/>
            <a:ext cx="2573103" cy="1929827"/>
          </a:xfrm>
          <a:prstGeom prst="rect">
            <a:avLst/>
          </a:prstGeom>
        </p:spPr>
      </p:pic>
      <p:pic>
        <p:nvPicPr>
          <p:cNvPr id="61" name="Immagine 60">
            <a:extLst>
              <a:ext uri="{FF2B5EF4-FFF2-40B4-BE49-F238E27FC236}">
                <a16:creationId xmlns:a16="http://schemas.microsoft.com/office/drawing/2014/main" id="{7A0C34ED-D9FC-41CA-BC45-BA39867B35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48147" y="4638985"/>
            <a:ext cx="2573103" cy="1929827"/>
          </a:xfrm>
          <a:prstGeom prst="rect">
            <a:avLst/>
          </a:prstGeom>
        </p:spPr>
      </p:pic>
      <p:pic>
        <p:nvPicPr>
          <p:cNvPr id="15" name="Immagine 14">
            <a:extLst>
              <a:ext uri="{FF2B5EF4-FFF2-40B4-BE49-F238E27FC236}">
                <a16:creationId xmlns:a16="http://schemas.microsoft.com/office/drawing/2014/main" id="{F7C82963-BCE7-4CB0-8B14-E40AD564A5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48147" y="678299"/>
            <a:ext cx="2573103" cy="1929827"/>
          </a:xfrm>
          <a:prstGeom prst="rect">
            <a:avLst/>
          </a:prstGeom>
        </p:spPr>
      </p:pic>
    </p:spTree>
    <p:extLst>
      <p:ext uri="{BB962C8B-B14F-4D97-AF65-F5344CB8AC3E}">
        <p14:creationId xmlns:p14="http://schemas.microsoft.com/office/powerpoint/2010/main" val="233305062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normAutofit fontScale="90000"/>
          </a:bodyPr>
          <a:lstStyle/>
          <a:p>
            <a:r>
              <a:rPr lang="en-GB"/>
              <a:t>Non-Stationary scenario - </a:t>
            </a:r>
            <a:r>
              <a:rPr lang="en-GB" err="1"/>
              <a:t>iIi</a:t>
            </a:r>
            <a:endParaRPr lang="en-GB"/>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a:xfrm>
                <a:off x="742626" y="1357365"/>
                <a:ext cx="10694845" cy="5043915"/>
              </a:xfrm>
            </p:spPr>
            <p:txBody>
              <a:bodyPr>
                <a:normAutofit/>
              </a:bodyPr>
              <a:lstStyle/>
              <a:p>
                <a:pPr algn="ctr">
                  <a:spcBef>
                    <a:spcPts val="800"/>
                  </a:spcBef>
                </a:pPr>
                <a:r>
                  <a:rPr lang="en-GB"/>
                  <a:t>The regret for the timestep is computed as:</a:t>
                </a:r>
              </a:p>
              <a:p>
                <a:pPr algn="just">
                  <a:spcBef>
                    <a:spcPts val="800"/>
                  </a:spcBef>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𝑅</m:t>
                          </m:r>
                        </m:e>
                        <m:sub>
                          <m:r>
                            <a:rPr lang="it-IT" b="0" i="1" smtClean="0">
                              <a:latin typeface="Cambria Math" panose="02040503050406030204" pitchFamily="18" charset="0"/>
                            </a:rPr>
                            <m:t>𝑇</m:t>
                          </m:r>
                        </m:sub>
                      </m:sSub>
                      <m:r>
                        <a:rPr lang="it-IT" i="1">
                          <a:latin typeface="Cambria Math" panose="02040503050406030204" pitchFamily="18" charset="0"/>
                        </a:rPr>
                        <m:t>=</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𝑖</m:t>
                          </m:r>
                          <m:r>
                            <a:rPr lang="it-IT" b="0" i="1" smtClean="0">
                              <a:latin typeface="Cambria Math" panose="02040503050406030204" pitchFamily="18" charset="0"/>
                            </a:rPr>
                            <m:t>=1</m:t>
                          </m:r>
                        </m:sub>
                        <m:sup>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m:t>
                              </m:r>
                            </m:sup>
                          </m:sSup>
                        </m:sup>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𝜃</m:t>
                              </m:r>
                            </m:e>
                            <m:sub>
                              <m:r>
                                <a:rPr lang="it-IT" b="0" i="1" smtClean="0">
                                  <a:latin typeface="Cambria Math" panose="02040503050406030204" pitchFamily="18" charset="0"/>
                                </a:rPr>
                                <m:t>𝜑</m:t>
                              </m:r>
                            </m:sub>
                            <m:sup>
                              <m:r>
                                <a:rPr lang="it-IT" b="0" i="1" smtClean="0">
                                  <a:latin typeface="Cambria Math" panose="02040503050406030204" pitchFamily="18" charset="0"/>
                                </a:rPr>
                                <m:t>∗</m:t>
                              </m:r>
                            </m:sup>
                          </m:sSubSup>
                          <m:r>
                            <a:rPr lang="it-IT" i="1">
                              <a:latin typeface="Cambria Math" panose="02040503050406030204" pitchFamily="18" charset="0"/>
                            </a:rPr>
                            <m:t>⋅</m:t>
                          </m:r>
                          <m:sSubSup>
                            <m:sSubSupPr>
                              <m:ctrlPr>
                                <a:rPr lang="it-IT" b="0" i="1" smtClean="0">
                                  <a:latin typeface="Cambria Math" panose="02040503050406030204" pitchFamily="18" charset="0"/>
                                </a:rPr>
                              </m:ctrlPr>
                            </m:sSubSupPr>
                            <m:e>
                              <m:r>
                                <a:rPr lang="it-IT" i="1">
                                  <a:latin typeface="Cambria Math" panose="02040503050406030204" pitchFamily="18" charset="0"/>
                                </a:rPr>
                                <m:t>𝑝</m:t>
                              </m:r>
                            </m:e>
                            <m:sub>
                              <m:r>
                                <a:rPr lang="it-IT" b="0" i="1" smtClean="0">
                                  <a:latin typeface="Cambria Math" panose="02040503050406030204" pitchFamily="18" charset="0"/>
                                </a:rPr>
                                <m:t>𝜑</m:t>
                              </m:r>
                            </m:sub>
                            <m:sup>
                              <m:r>
                                <a:rPr lang="it-IT" i="1">
                                  <a:latin typeface="Cambria Math" panose="02040503050406030204" pitchFamily="18" charset="0"/>
                                </a:rPr>
                                <m:t>∗</m:t>
                              </m:r>
                            </m:sup>
                          </m:sSubSup>
                        </m:e>
                      </m:nary>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𝑚</m:t>
                          </m:r>
                        </m:sup>
                        <m:e>
                          <m:sSub>
                            <m:sSubPr>
                              <m:ctrlPr>
                                <a:rPr lang="it-IT" b="0" i="1">
                                  <a:latin typeface="Cambria Math" panose="02040503050406030204" pitchFamily="18" charset="0"/>
                                </a:rPr>
                              </m:ctrlPr>
                            </m:sSubPr>
                            <m:e>
                              <m:sSub>
                                <m:sSubPr>
                                  <m:ctrlPr>
                                    <a:rPr lang="it-IT" b="0" i="1" smtClean="0">
                                      <a:latin typeface="Cambria Math" panose="02040503050406030204" pitchFamily="18" charset="0"/>
                                    </a:rPr>
                                  </m:ctrlPr>
                                </m:sSubPr>
                                <m:e>
                                  <m:r>
                                    <a:rPr lang="it-IT" i="1">
                                      <a:latin typeface="Cambria Math" panose="02040503050406030204" pitchFamily="18" charset="0"/>
                                    </a:rPr>
                                    <m:t>𝜃</m:t>
                                  </m:r>
                                </m:e>
                                <m:sub>
                                  <m:r>
                                    <a:rPr lang="it-IT" b="0" i="1" smtClean="0">
                                      <a:latin typeface="Cambria Math" panose="02040503050406030204" pitchFamily="18" charset="0"/>
                                    </a:rPr>
                                    <m:t>𝑗</m:t>
                                  </m:r>
                                  <m:r>
                                    <a:rPr lang="it-IT" b="0" i="1" smtClean="0">
                                      <a:latin typeface="Cambria Math" panose="02040503050406030204" pitchFamily="18" charset="0"/>
                                    </a:rPr>
                                    <m:t>, </m:t>
                                  </m:r>
                                  <m:r>
                                    <a:rPr lang="it-IT" b="0" i="1" smtClean="0">
                                      <a:latin typeface="Cambria Math" panose="02040503050406030204" pitchFamily="18" charset="0"/>
                                    </a:rPr>
                                    <m:t>𝜑</m:t>
                                  </m:r>
                                </m:sub>
                              </m:sSub>
                              <m:r>
                                <a:rPr lang="it-IT" i="1">
                                  <a:latin typeface="Cambria Math" panose="02040503050406030204" pitchFamily="18" charset="0"/>
                                </a:rPr>
                                <m:t>⋅</m:t>
                              </m:r>
                              <m:r>
                                <a:rPr lang="it-IT" i="1">
                                  <a:latin typeface="Cambria Math" panose="02040503050406030204" pitchFamily="18" charset="0"/>
                                </a:rPr>
                                <m:t>𝑝</m:t>
                              </m:r>
                            </m:e>
                            <m:sub>
                              <m:r>
                                <a:rPr lang="it-IT" b="0" i="1" smtClean="0">
                                  <a:latin typeface="Cambria Math" panose="02040503050406030204" pitchFamily="18" charset="0"/>
                                </a:rPr>
                                <m:t>𝑗</m:t>
                              </m:r>
                              <m:r>
                                <a:rPr lang="it-IT" b="0" i="1" smtClean="0">
                                  <a:latin typeface="Cambria Math" panose="02040503050406030204" pitchFamily="18" charset="0"/>
                                </a:rPr>
                                <m:t>, </m:t>
                              </m:r>
                              <m:r>
                                <a:rPr lang="it-IT" b="0" i="1" smtClean="0">
                                  <a:latin typeface="Cambria Math" panose="02040503050406030204" pitchFamily="18" charset="0"/>
                                </a:rPr>
                                <m:t>𝜑</m:t>
                              </m:r>
                            </m:sub>
                          </m:sSub>
                        </m:e>
                      </m:nary>
                    </m:oMath>
                  </m:oMathPara>
                </a14:m>
                <a:endParaRPr lang="it-IT" b="0" i="1">
                  <a:latin typeface="Cambria Math" panose="02040503050406030204" pitchFamily="18" charset="0"/>
                </a:endParaRPr>
              </a:p>
              <a:p>
                <a:pPr algn="just">
                  <a:spcBef>
                    <a:spcPts val="800"/>
                  </a:spcBef>
                </a:pPr>
                <a:endParaRPr lang="it-IT"/>
              </a:p>
              <a:p>
                <a:pPr algn="just">
                  <a:spcBef>
                    <a:spcPts val="800"/>
                  </a:spcBef>
                </a:pPr>
                <a:r>
                  <a:rPr lang="en-GB"/>
                  <a:t>With the subscript</a:t>
                </a:r>
                <a14:m>
                  <m:oMath xmlns:m="http://schemas.openxmlformats.org/officeDocument/2006/math">
                    <m:r>
                      <a:rPr lang="it-IT" b="0" i="0" smtClean="0">
                        <a:latin typeface="Cambria Math" panose="02040503050406030204" pitchFamily="18" charset="0"/>
                      </a:rPr>
                      <m:t> </m:t>
                    </m:r>
                    <m:r>
                      <a:rPr lang="it-IT" b="0" i="1" smtClean="0">
                        <a:latin typeface="Cambria Math" panose="02040503050406030204" pitchFamily="18" charset="0"/>
                      </a:rPr>
                      <m:t>𝜑</m:t>
                    </m:r>
                  </m:oMath>
                </a14:m>
                <a:r>
                  <a:rPr lang="en-GB"/>
                  <a:t> denoting the fact that the conversion rate curves are dependent on the current phase, thus changing the optimal arm and the mean values for the Bernoulli samples. The equation and the variables stay the same of the stationary scenario.</a:t>
                </a:r>
              </a:p>
            </p:txBody>
          </p:sp>
        </mc:Choice>
        <mc:Fallback xmlns="">
          <p:sp>
            <p:nvSpPr>
              <p:cNvPr id="4" name="Segnaposto testo 3">
                <a:extLst>
                  <a:ext uri="{FF2B5EF4-FFF2-40B4-BE49-F238E27FC236}">
                    <a16:creationId xmlns:a16="http://schemas.microsoft.com/office/drawing/2014/main" id="{0D166875-C248-4A0B-B3EC-9406A0E85285}"/>
                  </a:ext>
                </a:extLst>
              </p:cNvPr>
              <p:cNvSpPr>
                <a:spLocks noGrp="1" noRot="1" noChangeAspect="1" noMove="1" noResize="1" noEditPoints="1" noAdjustHandles="1" noChangeArrowheads="1" noChangeShapeType="1" noTextEdit="1"/>
              </p:cNvSpPr>
              <p:nvPr>
                <p:ph type="body" idx="1"/>
              </p:nvPr>
            </p:nvSpPr>
            <p:spPr>
              <a:xfrm>
                <a:off x="742626" y="1357365"/>
                <a:ext cx="10694845" cy="5043915"/>
              </a:xfrm>
              <a:blipFill>
                <a:blip r:embed="rId2"/>
                <a:stretch>
                  <a:fillRect l="-1311" r="-1311"/>
                </a:stretch>
              </a:blipFill>
            </p:spPr>
            <p:txBody>
              <a:bodyPr/>
              <a:lstStyle/>
              <a:p>
                <a:r>
                  <a:rPr lang="en-US">
                    <a:noFill/>
                  </a:rPr>
                  <a:t> </a:t>
                </a:r>
              </a:p>
            </p:txBody>
          </p:sp>
        </mc:Fallback>
      </mc:AlternateContent>
    </p:spTree>
    <p:extLst>
      <p:ext uri="{BB962C8B-B14F-4D97-AF65-F5344CB8AC3E}">
        <p14:creationId xmlns:p14="http://schemas.microsoft.com/office/powerpoint/2010/main" val="239943757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A260232-A551-4334-8524-394CC6325F61}"/>
              </a:ext>
            </a:extLst>
          </p:cNvPr>
          <p:cNvSpPr>
            <a:spLocks noGrp="1"/>
          </p:cNvSpPr>
          <p:nvPr>
            <p:ph type="title"/>
          </p:nvPr>
        </p:nvSpPr>
        <p:spPr/>
        <p:txBody>
          <a:bodyPr/>
          <a:lstStyle/>
          <a:p>
            <a:r>
              <a:rPr lang="it-IT"/>
              <a:t>Pricing </a:t>
            </a:r>
            <a:r>
              <a:rPr lang="it-IT" err="1"/>
              <a:t>Learners</a:t>
            </a:r>
            <a:r>
              <a:rPr lang="it-IT"/>
              <a:t> - ii</a:t>
            </a:r>
          </a:p>
        </p:txBody>
      </p:sp>
      <p:sp>
        <p:nvSpPr>
          <p:cNvPr id="4" name="Segnaposto testo 3">
            <a:extLst>
              <a:ext uri="{FF2B5EF4-FFF2-40B4-BE49-F238E27FC236}">
                <a16:creationId xmlns:a16="http://schemas.microsoft.com/office/drawing/2014/main" id="{0D166875-C248-4A0B-B3EC-9406A0E85285}"/>
              </a:ext>
            </a:extLst>
          </p:cNvPr>
          <p:cNvSpPr>
            <a:spLocks noGrp="1"/>
          </p:cNvSpPr>
          <p:nvPr>
            <p:ph type="body" idx="1"/>
          </p:nvPr>
        </p:nvSpPr>
        <p:spPr/>
        <p:txBody>
          <a:bodyPr>
            <a:normAutofit fontScale="92500" lnSpcReduction="20000"/>
          </a:bodyPr>
          <a:lstStyle/>
          <a:p>
            <a:pPr algn="just"/>
            <a:r>
              <a:rPr lang="en-GB" dirty="0"/>
              <a:t>In order to have a performance comparison we applied sliding window algorithms, together with the traditional UCB1 and Thompson Sampling. In particular Sliding Window Thompson Sampling and Sliding Window UCB have been used. </a:t>
            </a:r>
          </a:p>
          <a:p>
            <a:pPr algn="just"/>
            <a:r>
              <a:rPr lang="en-GB" dirty="0"/>
              <a:t>The experiments we performed highlighted that whereas SW-UCB has lower variance, it is outperformed in mean value by SW-TS. Both learners showed sub-linear cumulative regret performance, as expected.</a:t>
            </a:r>
          </a:p>
          <a:p>
            <a:pPr algn="just"/>
            <a:r>
              <a:rPr lang="en-GB" dirty="0"/>
              <a:t>As a benchmark, we also employed the classic version of TS which, despite being the best performing algorithm in the first phase, showed cumulative linear regret and globally performed worse than the other two. This is due to the fact that in the first phase the algorithm can exploit all the samples to better estimate the conversion rates, whereas later on the SW algorithms are able to “forget” samples from previous phases and considering for the estimation only the most recent samples.</a:t>
            </a:r>
          </a:p>
        </p:txBody>
      </p:sp>
    </p:spTree>
    <p:extLst>
      <p:ext uri="{BB962C8B-B14F-4D97-AF65-F5344CB8AC3E}">
        <p14:creationId xmlns:p14="http://schemas.microsoft.com/office/powerpoint/2010/main" val="110324518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a:bodyPr>
          <a:lstStyle/>
          <a:p>
            <a:r>
              <a:rPr lang="it-IT" sz="4400"/>
              <a:t>Non- </a:t>
            </a:r>
            <a:r>
              <a:rPr lang="it-IT" sz="4400" err="1"/>
              <a:t>Stationary</a:t>
            </a:r>
            <a:r>
              <a:rPr lang="it-IT" sz="4400"/>
              <a:t> scenario </a:t>
            </a:r>
            <a:r>
              <a:rPr lang="it-IT" sz="4400" err="1"/>
              <a:t>results</a:t>
            </a:r>
            <a:endParaRPr lang="it-IT" sz="4400"/>
          </a:p>
        </p:txBody>
      </p:sp>
      <p:pic>
        <p:nvPicPr>
          <p:cNvPr id="5" name="Immagine 4">
            <a:extLst>
              <a:ext uri="{FF2B5EF4-FFF2-40B4-BE49-F238E27FC236}">
                <a16:creationId xmlns:a16="http://schemas.microsoft.com/office/drawing/2014/main" id="{30C3FBA8-B6A9-4592-A56D-FEEA22D3C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496058"/>
            <a:ext cx="6075357" cy="4556518"/>
          </a:xfrm>
          <a:prstGeom prst="rect">
            <a:avLst/>
          </a:prstGeom>
        </p:spPr>
      </p:pic>
      <p:sp>
        <p:nvSpPr>
          <p:cNvPr id="3" name="CasellaDiTesto 2">
            <a:extLst>
              <a:ext uri="{FF2B5EF4-FFF2-40B4-BE49-F238E27FC236}">
                <a16:creationId xmlns:a16="http://schemas.microsoft.com/office/drawing/2014/main" id="{99B455FF-7CB8-4A9F-B39D-540A3A6EAB37}"/>
              </a:ext>
            </a:extLst>
          </p:cNvPr>
          <p:cNvSpPr txBox="1"/>
          <p:nvPr/>
        </p:nvSpPr>
        <p:spPr>
          <a:xfrm>
            <a:off x="7244178" y="1603780"/>
            <a:ext cx="4205195" cy="3826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lang="en-GB" sz="2200" dirty="0"/>
              <a:t>For this scenario, 15 experiments were performed with the following parameters:</a:t>
            </a:r>
            <a:endParaRPr lang="en-GB" sz="2200"/>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200" b="0" i="0" u="none" strike="noStrike" cap="none" spc="0" normalizeH="0" baseline="0" dirty="0">
                <a:ln>
                  <a:noFill/>
                </a:ln>
                <a:solidFill>
                  <a:srgbClr val="535353"/>
                </a:solidFill>
                <a:effectLst/>
                <a:uFillTx/>
                <a:latin typeface="+mn-lt"/>
                <a:ea typeface="+mn-ea"/>
                <a:cs typeface="+mn-cs"/>
                <a:sym typeface="Gill Sans Light"/>
              </a:rPr>
              <a:t>300 nodes</a:t>
            </a:r>
            <a:endParaRPr kumimoji="0" lang="en-GB" sz="2200" b="0" i="0" u="none" strike="noStrike" cap="none" spc="0" normalizeH="0" baseline="0">
              <a:ln>
                <a:noFill/>
              </a:ln>
              <a:solidFill>
                <a:srgbClr val="535353"/>
              </a:solidFill>
              <a:effectLst/>
              <a:uFillTx/>
              <a:latin typeface="+mn-lt"/>
              <a:ea typeface="+mn-ea"/>
              <a:cs typeface="+mn-cs"/>
              <a:sym typeface="Gill Sans Light"/>
            </a:endParaRP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Total budget to allocate: 5</a:t>
            </a:r>
            <a:endParaRPr lang="en-GB" sz="2200"/>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3 propagation cascade steps</a:t>
            </a:r>
            <a:endParaRPr lang="en-GB" sz="2200"/>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a:t>Time horizon: 360 days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endParaRPr lang="en-GB" sz="2200"/>
          </a:p>
          <a:p>
            <a:pPr algn="just"/>
            <a:r>
              <a:rPr lang="en-GB" sz="2200" dirty="0"/>
              <a:t>In the figure we plot the mean cumulative sum of regret for the single social networks, product pairs.</a:t>
            </a:r>
            <a:endParaRPr lang="en-GB" sz="2200"/>
          </a:p>
        </p:txBody>
      </p:sp>
    </p:spTree>
    <p:extLst>
      <p:ext uri="{BB962C8B-B14F-4D97-AF65-F5344CB8AC3E}">
        <p14:creationId xmlns:p14="http://schemas.microsoft.com/office/powerpoint/2010/main" val="303608262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fontScale="90000"/>
          </a:bodyPr>
          <a:lstStyle/>
          <a:p>
            <a:r>
              <a:rPr lang="it-IT" sz="4400" dirty="0"/>
              <a:t>Social network, product </a:t>
            </a:r>
            <a:r>
              <a:rPr lang="it-IT" sz="4400" dirty="0" err="1"/>
              <a:t>pair</a:t>
            </a:r>
            <a:r>
              <a:rPr lang="it-IT" sz="4400" dirty="0"/>
              <a:t> performances</a:t>
            </a:r>
          </a:p>
        </p:txBody>
      </p:sp>
      <p:pic>
        <p:nvPicPr>
          <p:cNvPr id="7" name="Immagine 6">
            <a:extLst>
              <a:ext uri="{FF2B5EF4-FFF2-40B4-BE49-F238E27FC236}">
                <a16:creationId xmlns:a16="http://schemas.microsoft.com/office/drawing/2014/main" id="{36DE2F8D-B501-4EB9-8B73-CC49A4FABD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800914"/>
            <a:ext cx="3534499" cy="2650874"/>
          </a:xfrm>
          <a:prstGeom prst="rect">
            <a:avLst/>
          </a:prstGeom>
        </p:spPr>
      </p:pic>
      <p:pic>
        <p:nvPicPr>
          <p:cNvPr id="9" name="Immagine 8">
            <a:extLst>
              <a:ext uri="{FF2B5EF4-FFF2-40B4-BE49-F238E27FC236}">
                <a16:creationId xmlns:a16="http://schemas.microsoft.com/office/drawing/2014/main" id="{F54E6A57-5E55-46BB-8E6D-C130E216A5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28750" y="1800915"/>
            <a:ext cx="3534499" cy="2650874"/>
          </a:xfrm>
          <a:prstGeom prst="rect">
            <a:avLst/>
          </a:prstGeom>
        </p:spPr>
      </p:pic>
      <p:pic>
        <p:nvPicPr>
          <p:cNvPr id="11" name="Immagine 10">
            <a:extLst>
              <a:ext uri="{FF2B5EF4-FFF2-40B4-BE49-F238E27FC236}">
                <a16:creationId xmlns:a16="http://schemas.microsoft.com/office/drawing/2014/main" id="{52790138-5215-4B43-8B36-C13694198A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14874" y="1800914"/>
            <a:ext cx="3534500" cy="2650875"/>
          </a:xfrm>
          <a:prstGeom prst="rect">
            <a:avLst/>
          </a:prstGeom>
        </p:spPr>
      </p:pic>
      <p:sp>
        <p:nvSpPr>
          <p:cNvPr id="12" name="CasellaDiTesto 11">
            <a:extLst>
              <a:ext uri="{FF2B5EF4-FFF2-40B4-BE49-F238E27FC236}">
                <a16:creationId xmlns:a16="http://schemas.microsoft.com/office/drawing/2014/main" id="{FE67777B-B6AE-4F2E-9EA4-060113875B0A}"/>
              </a:ext>
            </a:extLst>
          </p:cNvPr>
          <p:cNvSpPr txBox="1"/>
          <p:nvPr/>
        </p:nvSpPr>
        <p:spPr>
          <a:xfrm>
            <a:off x="748577" y="4898431"/>
            <a:ext cx="10694845"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lang="en-GB" sz="2400" dirty="0"/>
              <a:t>It is evident from the plots that the sliding-window algorithms outperform classic Thompson Sampling in the long run, whereas the latter is capable of exploiting all the available information for the first phase, thus outperforming the former.</a:t>
            </a:r>
            <a:endParaRPr kumimoji="0" lang="en-GB" sz="2400" b="0" i="0" u="none" strike="noStrike" cap="none" spc="0" normalizeH="0" baseline="0" dirty="0">
              <a:ln>
                <a:noFill/>
              </a:ln>
              <a:solidFill>
                <a:srgbClr val="535353"/>
              </a:solidFill>
              <a:effectLst/>
              <a:uFillTx/>
              <a:latin typeface="+mn-lt"/>
              <a:ea typeface="+mn-ea"/>
              <a:cs typeface="+mn-cs"/>
              <a:sym typeface="Gill Sans Light"/>
            </a:endParaRPr>
          </a:p>
        </p:txBody>
      </p:sp>
    </p:spTree>
    <p:extLst>
      <p:ext uri="{BB962C8B-B14F-4D97-AF65-F5344CB8AC3E}">
        <p14:creationId xmlns:p14="http://schemas.microsoft.com/office/powerpoint/2010/main" val="62806237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AD13C54-550D-403C-892C-1C2991A44D55}"/>
              </a:ext>
            </a:extLst>
          </p:cNvPr>
          <p:cNvSpPr>
            <a:spLocks noGrp="1"/>
          </p:cNvSpPr>
          <p:nvPr>
            <p:ph type="body" idx="1"/>
          </p:nvPr>
        </p:nvSpPr>
        <p:spPr/>
        <p:txBody>
          <a:bodyPr>
            <a:normAutofit fontScale="92500"/>
          </a:bodyPr>
          <a:lstStyle/>
          <a:p>
            <a:pPr algn="just"/>
            <a:r>
              <a:rPr lang="en-GB" dirty="0"/>
              <a:t>For the last scenario we combined what we implemented in both Social Influence and Pricing. In particular, the estimation of the prices in a stationary environment has been done while gradually learning the graphs’ activation probabilities and maximising the social influence. </a:t>
            </a:r>
          </a:p>
          <a:p>
            <a:pPr algn="just"/>
            <a:r>
              <a:rPr lang="en-GB" dirty="0"/>
              <a:t>We deployed two classes of learners, one for learning the edge activation probabilities and one for the conversion rate estimation.</a:t>
            </a:r>
          </a:p>
          <a:p>
            <a:pPr algn="just"/>
            <a:r>
              <a:rPr lang="en-GB" dirty="0"/>
              <a:t>We used the </a:t>
            </a:r>
            <a:r>
              <a:rPr lang="en-GB" b="1" dirty="0" err="1"/>
              <a:t>LinUCB</a:t>
            </a:r>
            <a:r>
              <a:rPr lang="en-GB" dirty="0"/>
              <a:t> bandit algorithm to estimate the edge activation probability matrices, considering as reward a sample from a Bernoulli distribution with probability equal to the edge activation probability.</a:t>
            </a:r>
          </a:p>
          <a:p>
            <a:pPr algn="just"/>
            <a:r>
              <a:rPr lang="en-GB" dirty="0"/>
              <a:t>To estimate the stationary conversion rate probabilities we used again </a:t>
            </a:r>
            <a:r>
              <a:rPr lang="en-GB" b="1" dirty="0"/>
              <a:t>Thompson Sampling</a:t>
            </a:r>
            <a:r>
              <a:rPr lang="en-GB" dirty="0"/>
              <a:t>.</a:t>
            </a:r>
          </a:p>
        </p:txBody>
      </p:sp>
      <p:sp>
        <p:nvSpPr>
          <p:cNvPr id="7" name="Titolo 6">
            <a:extLst>
              <a:ext uri="{FF2B5EF4-FFF2-40B4-BE49-F238E27FC236}">
                <a16:creationId xmlns:a16="http://schemas.microsoft.com/office/drawing/2014/main" id="{5A81B6A5-4F64-4DAC-B071-ED5A9D094D8D}"/>
              </a:ext>
            </a:extLst>
          </p:cNvPr>
          <p:cNvSpPr>
            <a:spLocks noGrp="1"/>
          </p:cNvSpPr>
          <p:nvPr>
            <p:ph type="title"/>
          </p:nvPr>
        </p:nvSpPr>
        <p:spPr/>
        <p:txBody>
          <a:bodyPr/>
          <a:lstStyle/>
          <a:p>
            <a:r>
              <a:rPr lang="en-GB" dirty="0"/>
              <a:t>Putting it all together - I</a:t>
            </a:r>
          </a:p>
        </p:txBody>
      </p:sp>
    </p:spTree>
    <p:extLst>
      <p:ext uri="{BB962C8B-B14F-4D97-AF65-F5344CB8AC3E}">
        <p14:creationId xmlns:p14="http://schemas.microsoft.com/office/powerpoint/2010/main" val="13673502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txBox="1">
            <a:spLocks noGrp="1"/>
          </p:cNvSpPr>
          <p:nvPr>
            <p:ph type="title"/>
          </p:nvPr>
        </p:nvSpPr>
        <p:spPr>
          <a:xfrm>
            <a:off x="742625" y="297363"/>
            <a:ext cx="10694845" cy="1060002"/>
          </a:xfrm>
          <a:prstGeom prst="rect">
            <a:avLst/>
          </a:prstGeom>
        </p:spPr>
        <p:txBody>
          <a:bodyPr>
            <a:norm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it-IT" sz="6000"/>
              <a:t>SOCIAL INFLUENCE</a:t>
            </a:r>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09370567-CA7B-41DE-83B4-A32216111116}"/>
                  </a:ext>
                </a:extLst>
              </p:cNvPr>
              <p:cNvSpPr>
                <a:spLocks noGrp="1"/>
              </p:cNvSpPr>
              <p:nvPr>
                <p:ph type="body" idx="1"/>
              </p:nvPr>
            </p:nvSpPr>
            <p:spPr/>
            <p:txBody>
              <a:bodyPr>
                <a:normAutofit fontScale="92500" lnSpcReduction="10000"/>
              </a:bodyPr>
              <a:lstStyle/>
              <a:p>
                <a:pPr>
                  <a:spcBef>
                    <a:spcPts val="600"/>
                  </a:spcBef>
                </a:pPr>
                <a:r>
                  <a:rPr lang="en-GB" sz="2000" b="1"/>
                  <a:t>Social Influence Environment</a:t>
                </a:r>
              </a:p>
              <a:p>
                <a:pPr marL="457200" indent="-457200">
                  <a:spcBef>
                    <a:spcPts val="600"/>
                  </a:spcBef>
                  <a:buFont typeface="Arial" panose="020B0604020202020204" pitchFamily="34" charset="0"/>
                  <a:buChar char="•"/>
                </a:pPr>
                <a:r>
                  <a:rPr lang="en-GB" sz="2000"/>
                  <a:t>Three datasets with thousands of nodes taken from SNAP datasets collection:</a:t>
                </a:r>
              </a:p>
              <a:p>
                <a:pPr marL="1006356" lvl="1" indent="-457200">
                  <a:spcBef>
                    <a:spcPts val="600"/>
                  </a:spcBef>
                  <a:buFont typeface="Arial" panose="020B0604020202020204" pitchFamily="34" charset="0"/>
                  <a:buChar char="•"/>
                </a:pPr>
                <a:r>
                  <a:rPr lang="en-GB" sz="2000" b="1"/>
                  <a:t>Google Plus: </a:t>
                </a:r>
                <a:r>
                  <a:rPr lang="en-GB" sz="2100"/>
                  <a:t>this dataset consists of 'circles' from Google+</a:t>
                </a:r>
                <a:endParaRPr lang="en-GB" sz="2100" b="1"/>
              </a:p>
              <a:p>
                <a:pPr marL="1006356" lvl="1" indent="-457200">
                  <a:spcBef>
                    <a:spcPts val="600"/>
                  </a:spcBef>
                  <a:buFont typeface="Arial" panose="020B0604020202020204" pitchFamily="34" charset="0"/>
                  <a:buChar char="•"/>
                </a:pPr>
                <a:r>
                  <a:rPr lang="en-GB" sz="2000" b="1"/>
                  <a:t>Wikipedia: </a:t>
                </a:r>
                <a:r>
                  <a:rPr lang="en-GB" sz="2000"/>
                  <a:t>vote history data where the community decides who to promote to administrator</a:t>
                </a:r>
                <a:endParaRPr lang="en-GB" sz="2000" b="1"/>
              </a:p>
              <a:p>
                <a:pPr marL="1006356" lvl="1" indent="-457200">
                  <a:spcBef>
                    <a:spcPts val="600"/>
                  </a:spcBef>
                  <a:buFont typeface="Arial" panose="020B0604020202020204" pitchFamily="34" charset="0"/>
                  <a:buChar char="•"/>
                </a:pPr>
                <a:r>
                  <a:rPr lang="en-GB" sz="2100" b="1"/>
                  <a:t>email-Eu-core: </a:t>
                </a:r>
                <a:r>
                  <a:rPr lang="en-GB" sz="2100"/>
                  <a:t>generated using email data from a large European research institution</a:t>
                </a:r>
                <a:endParaRPr lang="en-GB" sz="2100" b="1"/>
              </a:p>
              <a:p>
                <a:pPr marL="457200" indent="-457200">
                  <a:spcBef>
                    <a:spcPts val="600"/>
                  </a:spcBef>
                  <a:buFont typeface="Arial" panose="020B0604020202020204" pitchFamily="34" charset="0"/>
                  <a:buChar char="•"/>
                </a:pPr>
                <a:r>
                  <a:rPr lang="en-GB" sz="2000"/>
                  <a:t>We assumed that each edge connecting two nodes is characterised by 5 different </a:t>
                </a:r>
                <a:r>
                  <a:rPr lang="en-GB" sz="2000" b="1"/>
                  <a:t>features</a:t>
                </a:r>
                <a:r>
                  <a:rPr lang="en-GB" sz="2000"/>
                  <a:t>. Our assumption is that each feature corresponds to a type of interaction between users. In a social network these could corresponds to number of likes, post shares, comments, tags and private messages. The features were assigned randomly to each edge in the dataset with values going from 0 to 100.</a:t>
                </a:r>
              </a:p>
              <a:p>
                <a:pPr marL="457200" indent="-457200">
                  <a:spcBef>
                    <a:spcPts val="600"/>
                  </a:spcBef>
                  <a:buFont typeface="Arial" panose="020B0604020202020204" pitchFamily="34" charset="0"/>
                  <a:buChar char="•"/>
                </a:pPr>
                <a:r>
                  <a:rPr lang="en-GB" sz="2000"/>
                  <a:t>Each social network has 5 different feature </a:t>
                </a:r>
                <a:r>
                  <a:rPr lang="en-GB" sz="2000" b="1"/>
                  <a:t>weights </a:t>
                </a:r>
                <a:r>
                  <a:rPr lang="en-GB" sz="2000"/>
                  <a:t>(that sum up to 1) which are used to compute the edge activation probabilities:</a:t>
                </a:r>
              </a:p>
              <a:p>
                <a:pPr>
                  <a:spcBef>
                    <a:spcPts val="600"/>
                  </a:spcBef>
                </a:pPr>
                <a14:m>
                  <m:oMathPara xmlns:m="http://schemas.openxmlformats.org/officeDocument/2006/math">
                    <m:oMathParaPr>
                      <m:jc m:val="center"/>
                    </m:oMathParaPr>
                    <m:oMath xmlns:m="http://schemas.openxmlformats.org/officeDocument/2006/math">
                      <m:sSup>
                        <m:sSupPr>
                          <m:ctrlPr>
                            <a:rPr lang="it-IT" sz="1800" i="1">
                              <a:latin typeface="Cambria Math" panose="02040503050406030204" pitchFamily="18" charset="0"/>
                            </a:rPr>
                          </m:ctrlPr>
                        </m:sSupPr>
                        <m:e>
                          <m:r>
                            <a:rPr lang="it-IT" sz="1800" i="1">
                              <a:latin typeface="Cambria Math" panose="02040503050406030204" pitchFamily="18" charset="0"/>
                            </a:rPr>
                            <m:t>𝑝</m:t>
                          </m:r>
                        </m:e>
                        <m:sup>
                          <m:r>
                            <a:rPr lang="it-IT" sz="1800" i="1">
                              <a:latin typeface="Cambria Math" panose="02040503050406030204" pitchFamily="18" charset="0"/>
                            </a:rPr>
                            <m:t>𝑒</m:t>
                          </m:r>
                        </m:sup>
                      </m:sSup>
                      <m:r>
                        <a:rPr lang="it-IT" sz="1800" i="1">
                          <a:latin typeface="Cambria Math" panose="02040503050406030204" pitchFamily="18" charset="0"/>
                        </a:rPr>
                        <m:t>=</m:t>
                      </m:r>
                      <m:f>
                        <m:fPr>
                          <m:ctrlPr>
                            <a:rPr lang="it-IT" sz="1800" i="1">
                              <a:latin typeface="Cambria Math" panose="02040503050406030204" pitchFamily="18" charset="0"/>
                            </a:rPr>
                          </m:ctrlPr>
                        </m:fPr>
                        <m:num>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𝑖</m:t>
                              </m:r>
                            </m:sub>
                            <m:sup>
                              <m:r>
                                <a:rPr lang="it-IT" sz="1800" i="1">
                                  <a:latin typeface="Cambria Math" panose="02040503050406030204" pitchFamily="18" charset="0"/>
                                </a:rPr>
                                <m:t>𝐹</m:t>
                              </m:r>
                            </m:sup>
                            <m:e>
                              <m:sSub>
                                <m:sSubPr>
                                  <m:ctrlPr>
                                    <a:rPr lang="it-IT" sz="1800" i="1">
                                      <a:latin typeface="Cambria Math" panose="02040503050406030204" pitchFamily="18" charset="0"/>
                                    </a:rPr>
                                  </m:ctrlPr>
                                </m:sSubPr>
                                <m:e>
                                  <m:r>
                                    <a:rPr lang="it-IT" sz="1800" i="1">
                                      <a:latin typeface="Cambria Math" panose="02040503050406030204" pitchFamily="18" charset="0"/>
                                    </a:rPr>
                                    <m:t>𝑤</m:t>
                                  </m:r>
                                </m:e>
                                <m:sub>
                                  <m:r>
                                    <a:rPr lang="it-IT" sz="1800" i="1">
                                      <a:latin typeface="Cambria Math" panose="02040503050406030204" pitchFamily="18" charset="0"/>
                                    </a:rPr>
                                    <m:t>𝑖</m:t>
                                  </m:r>
                                  <m:r>
                                    <a:rPr lang="it-IT" sz="1800" i="1">
                                      <a:latin typeface="Cambria Math" panose="02040503050406030204" pitchFamily="18" charset="0"/>
                                    </a:rPr>
                                    <m:t>  </m:t>
                                  </m:r>
                                </m:sub>
                              </m:sSub>
                              <m:r>
                                <a:rPr lang="it-IT" sz="1800" i="1">
                                  <a:latin typeface="Cambria Math" panose="02040503050406030204" pitchFamily="18" charset="0"/>
                                  <a:ea typeface="Cambria Math" panose="02040503050406030204" pitchFamily="18" charset="0"/>
                                </a:rPr>
                                <m:t>∗ </m:t>
                              </m:r>
                              <m:sSubSup>
                                <m:sSubSupPr>
                                  <m:ctrlPr>
                                    <a:rPr lang="it-IT" sz="1800" i="1">
                                      <a:latin typeface="Cambria Math" panose="02040503050406030204" pitchFamily="18" charset="0"/>
                                      <a:ea typeface="Cambria Math" panose="02040503050406030204" pitchFamily="18" charset="0"/>
                                    </a:rPr>
                                  </m:ctrlPr>
                                </m:sSubSupPr>
                                <m:e>
                                  <m:r>
                                    <a:rPr lang="it-IT" sz="1800" i="1">
                                      <a:latin typeface="Cambria Math" panose="02040503050406030204" pitchFamily="18" charset="0"/>
                                      <a:ea typeface="Cambria Math" panose="02040503050406030204" pitchFamily="18" charset="0"/>
                                    </a:rPr>
                                    <m:t>𝑥</m:t>
                                  </m:r>
                                </m:e>
                                <m:sub>
                                  <m:r>
                                    <a:rPr lang="it-IT" sz="1800" i="1">
                                      <a:latin typeface="Cambria Math" panose="02040503050406030204" pitchFamily="18" charset="0"/>
                                      <a:ea typeface="Cambria Math" panose="02040503050406030204" pitchFamily="18" charset="0"/>
                                    </a:rPr>
                                    <m:t>𝑖</m:t>
                                  </m:r>
                                </m:sub>
                                <m:sup>
                                  <m:r>
                                    <a:rPr lang="it-IT" sz="1800" i="1">
                                      <a:latin typeface="Cambria Math" panose="02040503050406030204" pitchFamily="18" charset="0"/>
                                      <a:ea typeface="Cambria Math" panose="02040503050406030204" pitchFamily="18" charset="0"/>
                                    </a:rPr>
                                    <m:t>𝑒</m:t>
                                  </m:r>
                                </m:sup>
                              </m:sSubSup>
                            </m:e>
                          </m:nary>
                        </m:num>
                        <m:den>
                          <m:sSub>
                            <m:sSubPr>
                              <m:ctrlPr>
                                <a:rPr lang="it-IT" sz="1800" i="1">
                                  <a:latin typeface="Cambria Math" panose="02040503050406030204" pitchFamily="18" charset="0"/>
                                </a:rPr>
                              </m:ctrlPr>
                            </m:sSubPr>
                            <m:e>
                              <m:r>
                                <a:rPr lang="it-IT" sz="1800" i="1">
                                  <a:latin typeface="Cambria Math" panose="02040503050406030204" pitchFamily="18" charset="0"/>
                                </a:rPr>
                                <m:t>𝑚𝑎𝑥</m:t>
                              </m:r>
                            </m:e>
                            <m:sub>
                              <m:r>
                                <a:rPr lang="it-IT" sz="1800" i="1">
                                  <a:latin typeface="Cambria Math" panose="02040503050406030204" pitchFamily="18" charset="0"/>
                                </a:rPr>
                                <m:t>𝑓</m:t>
                              </m:r>
                            </m:sub>
                          </m:sSub>
                        </m:den>
                      </m:f>
                    </m:oMath>
                  </m:oMathPara>
                </a14:m>
                <a:endParaRPr lang="en-GB" sz="1800"/>
              </a:p>
              <a:p>
                <a:pPr>
                  <a:spcBef>
                    <a:spcPts val="600"/>
                  </a:spcBef>
                </a:pPr>
                <a14:m>
                  <m:oMathPara xmlns:m="http://schemas.openxmlformats.org/officeDocument/2006/math">
                    <m:oMathParaPr>
                      <m:jc m:val="center"/>
                    </m:oMathParaPr>
                    <m:oMath xmlns:m="http://schemas.openxmlformats.org/officeDocument/2006/math">
                      <m:r>
                        <a:rPr lang="it-IT" sz="1400" i="1">
                          <a:latin typeface="Cambria Math" panose="02040503050406030204" pitchFamily="18" charset="0"/>
                        </a:rPr>
                        <m:t>𝑤h𝑒𝑟𝑒</m:t>
                      </m:r>
                      <m:r>
                        <m:rPr>
                          <m:nor/>
                        </m:rPr>
                        <a:rPr lang="it-IT" sz="1400">
                          <a:latin typeface="Cambria Math" panose="02040503050406030204" pitchFamily="18" charset="0"/>
                        </a:rPr>
                        <m:t> </m:t>
                      </m:r>
                      <m:r>
                        <m:rPr>
                          <m:nor/>
                        </m:rPr>
                        <a:rPr lang="it-IT" sz="1400">
                          <a:latin typeface="Cambria Math" panose="02040503050406030204" pitchFamily="18" charset="0"/>
                        </a:rPr>
                        <m:t>w</m:t>
                      </m:r>
                      <m:r>
                        <m:rPr>
                          <m:nor/>
                        </m:rPr>
                        <a:rPr lang="it-IT" sz="1400">
                          <a:latin typeface="Cambria Math" panose="02040503050406030204" pitchFamily="18" charset="0"/>
                        </a:rPr>
                        <m:t> </m:t>
                      </m:r>
                      <m:r>
                        <m:rPr>
                          <m:nor/>
                        </m:rPr>
                        <a:rPr lang="it-IT" sz="1400">
                          <a:latin typeface="Cambria Math" panose="02040503050406030204" pitchFamily="18" charset="0"/>
                        </a:rPr>
                        <m:t>are</m:t>
                      </m:r>
                      <m:r>
                        <m:rPr>
                          <m:nor/>
                        </m:rPr>
                        <a:rPr lang="it-IT" sz="1400">
                          <a:latin typeface="Cambria Math" panose="02040503050406030204" pitchFamily="18" charset="0"/>
                        </a:rPr>
                        <m:t> </m:t>
                      </m:r>
                      <m:r>
                        <m:rPr>
                          <m:nor/>
                        </m:rPr>
                        <a:rPr lang="it-IT" sz="1400">
                          <a:latin typeface="Cambria Math" panose="02040503050406030204" pitchFamily="18" charset="0"/>
                        </a:rPr>
                        <m:t>the</m:t>
                      </m:r>
                      <m:r>
                        <m:rPr>
                          <m:nor/>
                        </m:rPr>
                        <a:rPr lang="it-IT" sz="1400">
                          <a:latin typeface="Cambria Math" panose="02040503050406030204" pitchFamily="18" charset="0"/>
                        </a:rPr>
                        <m:t> </m:t>
                      </m:r>
                      <m:r>
                        <m:rPr>
                          <m:nor/>
                        </m:rPr>
                        <a:rPr lang="it-IT" sz="1400">
                          <a:latin typeface="Cambria Math" panose="02040503050406030204" pitchFamily="18" charset="0"/>
                        </a:rPr>
                        <m:t>weights</m:t>
                      </m:r>
                      <m:r>
                        <m:rPr>
                          <m:nor/>
                        </m:rPr>
                        <a:rPr lang="it-IT" sz="1400">
                          <a:latin typeface="Cambria Math" panose="02040503050406030204" pitchFamily="18" charset="0"/>
                        </a:rPr>
                        <m:t>, </m:t>
                      </m:r>
                      <m:r>
                        <m:rPr>
                          <m:nor/>
                        </m:rPr>
                        <a:rPr lang="it-IT" sz="1400">
                          <a:latin typeface="Cambria Math" panose="02040503050406030204" pitchFamily="18" charset="0"/>
                        </a:rPr>
                        <m:t>x</m:t>
                      </m:r>
                      <m:r>
                        <m:rPr>
                          <m:nor/>
                        </m:rPr>
                        <a:rPr lang="it-IT" sz="1400">
                          <a:latin typeface="Cambria Math" panose="02040503050406030204" pitchFamily="18" charset="0"/>
                        </a:rPr>
                        <m:t> </m:t>
                      </m:r>
                      <m:r>
                        <m:rPr>
                          <m:nor/>
                        </m:rPr>
                        <a:rPr lang="it-IT" sz="1400">
                          <a:latin typeface="Cambria Math" panose="02040503050406030204" pitchFamily="18" charset="0"/>
                        </a:rPr>
                        <m:t>is</m:t>
                      </m:r>
                      <m:r>
                        <m:rPr>
                          <m:nor/>
                        </m:rPr>
                        <a:rPr lang="it-IT" sz="1400">
                          <a:latin typeface="Cambria Math" panose="02040503050406030204" pitchFamily="18" charset="0"/>
                        </a:rPr>
                        <m:t> </m:t>
                      </m:r>
                      <m:r>
                        <m:rPr>
                          <m:nor/>
                        </m:rPr>
                        <a:rPr lang="it-IT" sz="1400">
                          <a:latin typeface="Cambria Math" panose="02040503050406030204" pitchFamily="18" charset="0"/>
                        </a:rPr>
                        <m:t>the</m:t>
                      </m:r>
                      <m:r>
                        <m:rPr>
                          <m:nor/>
                        </m:rPr>
                        <a:rPr lang="it-IT" sz="1400">
                          <a:latin typeface="Cambria Math" panose="02040503050406030204" pitchFamily="18" charset="0"/>
                        </a:rPr>
                        <m:t> </m:t>
                      </m:r>
                      <m:r>
                        <m:rPr>
                          <m:nor/>
                        </m:rPr>
                        <a:rPr lang="it-IT" sz="1400">
                          <a:latin typeface="Cambria Math" panose="02040503050406030204" pitchFamily="18" charset="0"/>
                        </a:rPr>
                        <m:t>feature</m:t>
                      </m:r>
                      <m:r>
                        <m:rPr>
                          <m:nor/>
                        </m:rPr>
                        <a:rPr lang="it-IT" sz="1400">
                          <a:latin typeface="Cambria Math" panose="02040503050406030204" pitchFamily="18" charset="0"/>
                        </a:rPr>
                        <m:t> </m:t>
                      </m:r>
                      <m:r>
                        <m:rPr>
                          <m:nor/>
                        </m:rPr>
                        <a:rPr lang="it-IT" sz="1400">
                          <a:latin typeface="Cambria Math" panose="02040503050406030204" pitchFamily="18" charset="0"/>
                        </a:rPr>
                        <m:t>vector</m:t>
                      </m:r>
                      <m:r>
                        <m:rPr>
                          <m:nor/>
                        </m:rPr>
                        <a:rPr lang="it-IT" sz="1400">
                          <a:latin typeface="Cambria Math" panose="02040503050406030204" pitchFamily="18" charset="0"/>
                        </a:rPr>
                        <m:t> </m:t>
                      </m:r>
                      <m:r>
                        <m:rPr>
                          <m:nor/>
                        </m:rPr>
                        <a:rPr lang="it-IT" sz="1400">
                          <a:latin typeface="Cambria Math" panose="02040503050406030204" pitchFamily="18" charset="0"/>
                        </a:rPr>
                        <m:t>for</m:t>
                      </m:r>
                      <m:r>
                        <m:rPr>
                          <m:nor/>
                        </m:rPr>
                        <a:rPr lang="it-IT" sz="1400">
                          <a:latin typeface="Cambria Math" panose="02040503050406030204" pitchFamily="18" charset="0"/>
                        </a:rPr>
                        <m:t> </m:t>
                      </m:r>
                      <m:r>
                        <m:rPr>
                          <m:nor/>
                        </m:rPr>
                        <a:rPr lang="it-IT" sz="1400">
                          <a:latin typeface="Cambria Math" panose="02040503050406030204" pitchFamily="18" charset="0"/>
                        </a:rPr>
                        <m:t>edge</m:t>
                      </m:r>
                      <m:r>
                        <m:rPr>
                          <m:nor/>
                        </m:rPr>
                        <a:rPr lang="it-IT" sz="1400">
                          <a:latin typeface="Cambria Math" panose="02040503050406030204" pitchFamily="18" charset="0"/>
                        </a:rPr>
                        <m:t> </m:t>
                      </m:r>
                      <m:r>
                        <m:rPr>
                          <m:nor/>
                        </m:rPr>
                        <a:rPr lang="it-IT" sz="1400">
                          <a:latin typeface="Cambria Math" panose="02040503050406030204" pitchFamily="18" charset="0"/>
                        </a:rPr>
                        <m:t>e</m:t>
                      </m:r>
                      <m:r>
                        <m:rPr>
                          <m:nor/>
                        </m:rPr>
                        <a:rPr lang="it-IT" sz="1400">
                          <a:latin typeface="Cambria Math" panose="02040503050406030204" pitchFamily="18" charset="0"/>
                        </a:rPr>
                        <m:t> </m:t>
                      </m:r>
                      <m:r>
                        <m:rPr>
                          <m:nor/>
                        </m:rPr>
                        <a:rPr lang="it-IT" sz="1400">
                          <a:latin typeface="Cambria Math" panose="02040503050406030204" pitchFamily="18" charset="0"/>
                        </a:rPr>
                        <m:t>and</m:t>
                      </m:r>
                      <m:r>
                        <a:rPr lang="it-IT" sz="1400" i="1">
                          <a:latin typeface="Cambria Math" panose="02040503050406030204" pitchFamily="18" charset="0"/>
                        </a:rPr>
                        <m:t> </m:t>
                      </m:r>
                      <m:sSub>
                        <m:sSubPr>
                          <m:ctrlPr>
                            <a:rPr lang="it-IT" sz="1400" i="1">
                              <a:latin typeface="Cambria Math" panose="02040503050406030204" pitchFamily="18" charset="0"/>
                            </a:rPr>
                          </m:ctrlPr>
                        </m:sSubPr>
                        <m:e>
                          <m:r>
                            <a:rPr lang="it-IT" sz="1400" i="1">
                              <a:latin typeface="Cambria Math" panose="02040503050406030204" pitchFamily="18" charset="0"/>
                            </a:rPr>
                            <m:t>𝑚𝑎𝑥</m:t>
                          </m:r>
                        </m:e>
                        <m:sub>
                          <m:r>
                            <a:rPr lang="it-IT" sz="1400" i="1">
                              <a:latin typeface="Cambria Math" panose="02040503050406030204" pitchFamily="18" charset="0"/>
                            </a:rPr>
                            <m:t>𝑓</m:t>
                          </m:r>
                        </m:sub>
                      </m:sSub>
                      <m:r>
                        <a:rPr lang="it-IT" sz="1400">
                          <a:latin typeface="Cambria Math" panose="02040503050406030204" pitchFamily="18" charset="0"/>
                        </a:rPr>
                        <m:t> </m:t>
                      </m:r>
                      <m:r>
                        <m:rPr>
                          <m:sty m:val="p"/>
                        </m:rPr>
                        <a:rPr lang="it-IT" sz="1400">
                          <a:latin typeface="Cambria Math" panose="02040503050406030204" pitchFamily="18" charset="0"/>
                        </a:rPr>
                        <m:t>is</m:t>
                      </m:r>
                      <m:r>
                        <a:rPr lang="it-IT" sz="1400">
                          <a:latin typeface="Cambria Math" panose="02040503050406030204" pitchFamily="18" charset="0"/>
                        </a:rPr>
                        <m:t> </m:t>
                      </m:r>
                      <m:r>
                        <m:rPr>
                          <m:sty m:val="p"/>
                        </m:rPr>
                        <a:rPr lang="it-IT" sz="1400">
                          <a:latin typeface="Cambria Math" panose="02040503050406030204" pitchFamily="18" charset="0"/>
                        </a:rPr>
                        <m:t>the</m:t>
                      </m:r>
                      <m:r>
                        <a:rPr lang="it-IT" sz="1400">
                          <a:latin typeface="Cambria Math" panose="02040503050406030204" pitchFamily="18" charset="0"/>
                        </a:rPr>
                        <m:t> </m:t>
                      </m:r>
                      <m:r>
                        <m:rPr>
                          <m:sty m:val="p"/>
                        </m:rPr>
                        <a:rPr lang="it-IT" sz="1400">
                          <a:latin typeface="Cambria Math" panose="02040503050406030204" pitchFamily="18" charset="0"/>
                        </a:rPr>
                        <m:t>maximum</m:t>
                      </m:r>
                      <m:r>
                        <a:rPr lang="it-IT" sz="1400">
                          <a:latin typeface="Cambria Math" panose="02040503050406030204" pitchFamily="18" charset="0"/>
                        </a:rPr>
                        <m:t> </m:t>
                      </m:r>
                      <m:r>
                        <m:rPr>
                          <m:sty m:val="p"/>
                        </m:rPr>
                        <a:rPr lang="it-IT" sz="1400">
                          <a:latin typeface="Cambria Math" panose="02040503050406030204" pitchFamily="18" charset="0"/>
                        </a:rPr>
                        <m:t>value</m:t>
                      </m:r>
                      <m:r>
                        <a:rPr lang="it-IT" sz="1400">
                          <a:latin typeface="Cambria Math" panose="02040503050406030204" pitchFamily="18" charset="0"/>
                        </a:rPr>
                        <m:t> </m:t>
                      </m:r>
                      <m:r>
                        <m:rPr>
                          <m:sty m:val="p"/>
                        </m:rPr>
                        <a:rPr lang="it-IT" sz="1400">
                          <a:latin typeface="Cambria Math" panose="02040503050406030204" pitchFamily="18" charset="0"/>
                        </a:rPr>
                        <m:t>of</m:t>
                      </m:r>
                      <m:r>
                        <a:rPr lang="it-IT" sz="1400">
                          <a:latin typeface="Cambria Math" panose="02040503050406030204" pitchFamily="18" charset="0"/>
                        </a:rPr>
                        <m:t> </m:t>
                      </m:r>
                      <m:r>
                        <m:rPr>
                          <m:sty m:val="p"/>
                        </m:rPr>
                        <a:rPr lang="it-IT" sz="1400">
                          <a:latin typeface="Cambria Math" panose="02040503050406030204" pitchFamily="18" charset="0"/>
                        </a:rPr>
                        <m:t>a</m:t>
                      </m:r>
                      <m:r>
                        <a:rPr lang="it-IT" sz="1400">
                          <a:latin typeface="Cambria Math" panose="02040503050406030204" pitchFamily="18" charset="0"/>
                        </a:rPr>
                        <m:t> </m:t>
                      </m:r>
                      <m:r>
                        <m:rPr>
                          <m:sty m:val="p"/>
                        </m:rPr>
                        <a:rPr lang="it-IT" sz="1400">
                          <a:latin typeface="Cambria Math" panose="02040503050406030204" pitchFamily="18" charset="0"/>
                        </a:rPr>
                        <m:t>feature</m:t>
                      </m:r>
                      <m:r>
                        <a:rPr lang="it-IT" sz="1400" b="0" i="0" smtClean="0">
                          <a:latin typeface="Cambria Math" panose="02040503050406030204" pitchFamily="18" charset="0"/>
                        </a:rPr>
                        <m:t>,</m:t>
                      </m:r>
                      <m:r>
                        <a:rPr lang="it-IT" sz="1400">
                          <a:latin typeface="Cambria Math" panose="02040503050406030204" pitchFamily="18" charset="0"/>
                        </a:rPr>
                        <m:t> </m:t>
                      </m:r>
                      <m:r>
                        <m:rPr>
                          <m:sty m:val="p"/>
                        </m:rPr>
                        <a:rPr lang="it-IT" sz="1400">
                          <a:latin typeface="Cambria Math" panose="02040503050406030204" pitchFamily="18" charset="0"/>
                        </a:rPr>
                        <m:t>used</m:t>
                      </m:r>
                      <m:r>
                        <a:rPr lang="it-IT" sz="1400">
                          <a:latin typeface="Cambria Math" panose="02040503050406030204" pitchFamily="18" charset="0"/>
                        </a:rPr>
                        <m:t> </m:t>
                      </m:r>
                      <m:r>
                        <m:rPr>
                          <m:sty m:val="p"/>
                        </m:rPr>
                        <a:rPr lang="it-IT" sz="1400">
                          <a:latin typeface="Cambria Math" panose="02040503050406030204" pitchFamily="18" charset="0"/>
                        </a:rPr>
                        <m:t>to</m:t>
                      </m:r>
                      <m:r>
                        <a:rPr lang="it-IT" sz="1400">
                          <a:latin typeface="Cambria Math" panose="02040503050406030204" pitchFamily="18" charset="0"/>
                        </a:rPr>
                        <m:t> </m:t>
                      </m:r>
                      <m:r>
                        <m:rPr>
                          <m:sty m:val="p"/>
                        </m:rPr>
                        <a:rPr lang="it-IT" sz="1400">
                          <a:latin typeface="Cambria Math" panose="02040503050406030204" pitchFamily="18" charset="0"/>
                        </a:rPr>
                        <m:t>normalize</m:t>
                      </m:r>
                      <m:r>
                        <a:rPr lang="it-IT" sz="1400">
                          <a:latin typeface="Cambria Math" panose="02040503050406030204" pitchFamily="18" charset="0"/>
                        </a:rPr>
                        <m:t> </m:t>
                      </m:r>
                      <m:r>
                        <m:rPr>
                          <m:sty m:val="p"/>
                        </m:rPr>
                        <a:rPr lang="it-IT" sz="1400">
                          <a:latin typeface="Cambria Math" panose="02040503050406030204" pitchFamily="18" charset="0"/>
                        </a:rPr>
                        <m:t>the</m:t>
                      </m:r>
                      <m:r>
                        <a:rPr lang="it-IT" sz="1400">
                          <a:latin typeface="Cambria Math" panose="02040503050406030204" pitchFamily="18" charset="0"/>
                        </a:rPr>
                        <m:t> </m:t>
                      </m:r>
                      <m:r>
                        <m:rPr>
                          <m:sty m:val="p"/>
                        </m:rPr>
                        <a:rPr lang="it-IT" sz="1400">
                          <a:latin typeface="Cambria Math" panose="02040503050406030204" pitchFamily="18" charset="0"/>
                        </a:rPr>
                        <m:t>probability</m:t>
                      </m:r>
                    </m:oMath>
                  </m:oMathPara>
                </a14:m>
                <a:endParaRPr lang="en-GB" sz="1400"/>
              </a:p>
            </p:txBody>
          </p:sp>
        </mc:Choice>
        <mc:Fallback xmlns="">
          <p:sp>
            <p:nvSpPr>
              <p:cNvPr id="4" name="Segnaposto testo 3">
                <a:extLst>
                  <a:ext uri="{FF2B5EF4-FFF2-40B4-BE49-F238E27FC236}">
                    <a16:creationId xmlns:a16="http://schemas.microsoft.com/office/drawing/2014/main" id="{09370567-CA7B-41DE-83B4-A32216111116}"/>
                  </a:ext>
                </a:extLst>
              </p:cNvPr>
              <p:cNvSpPr>
                <a:spLocks noGrp="1" noRot="1" noChangeAspect="1" noMove="1" noResize="1" noEditPoints="1" noAdjustHandles="1" noChangeArrowheads="1" noChangeShapeType="1" noTextEdit="1"/>
              </p:cNvSpPr>
              <p:nvPr>
                <p:ph type="body" idx="1"/>
              </p:nvPr>
            </p:nvSpPr>
            <p:spPr>
              <a:blipFill>
                <a:blip r:embed="rId3"/>
                <a:stretch>
                  <a:fillRect l="-912" t="-242" r="-1311"/>
                </a:stretch>
              </a:blipFill>
            </p:spPr>
            <p:txBody>
              <a:bodyPr/>
              <a:lstStyle/>
              <a:p>
                <a:r>
                  <a:rPr lang="en-US">
                    <a:noFill/>
                  </a:rPr>
                  <a:t> </a:t>
                </a:r>
              </a:p>
            </p:txBody>
          </p:sp>
        </mc:Fallback>
      </mc:AlternateContent>
    </p:spTree>
    <p:extLst>
      <p:ext uri="{BB962C8B-B14F-4D97-AF65-F5344CB8AC3E}">
        <p14:creationId xmlns:p14="http://schemas.microsoft.com/office/powerpoint/2010/main" val="74970807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AD13C54-550D-403C-892C-1C2991A44D55}"/>
              </a:ext>
            </a:extLst>
          </p:cNvPr>
          <p:cNvSpPr>
            <a:spLocks noGrp="1"/>
          </p:cNvSpPr>
          <p:nvPr>
            <p:ph type="body" idx="1"/>
          </p:nvPr>
        </p:nvSpPr>
        <p:spPr>
          <a:xfrm>
            <a:off x="742626" y="1357365"/>
            <a:ext cx="10694845" cy="5043915"/>
          </a:xfrm>
        </p:spPr>
        <p:txBody>
          <a:bodyPr>
            <a:normAutofit lnSpcReduction="10000"/>
          </a:bodyPr>
          <a:lstStyle/>
          <a:p>
            <a:pPr algn="just">
              <a:spcBef>
                <a:spcPts val="600"/>
              </a:spcBef>
            </a:pPr>
            <a:r>
              <a:rPr lang="en-GB" dirty="0"/>
              <a:t>Starting from unknown probability matrices, at each timestep we iterated the following:</a:t>
            </a:r>
          </a:p>
          <a:p>
            <a:pPr marL="457200" indent="-457200" algn="just">
              <a:spcBef>
                <a:spcPts val="600"/>
              </a:spcBef>
              <a:buFont typeface="+mj-lt"/>
              <a:buAutoNum type="arabicPeriod"/>
            </a:pPr>
            <a:r>
              <a:rPr lang="en-GB" dirty="0"/>
              <a:t>Allocation of the budget between the three social networks through joint influence maximisation, using the estimated probability matrices and currently best performing price.</a:t>
            </a:r>
          </a:p>
          <a:p>
            <a:pPr marL="457200" indent="-457200" algn="just">
              <a:spcBef>
                <a:spcPts val="600"/>
              </a:spcBef>
              <a:buFont typeface="+mj-lt"/>
              <a:buAutoNum type="arabicPeriod"/>
            </a:pPr>
            <a:r>
              <a:rPr lang="en-GB" dirty="0"/>
              <a:t>Simulation of the effect of the selected seeds on the social network graphs, observing the activated edges.</a:t>
            </a:r>
          </a:p>
          <a:p>
            <a:pPr marL="457200" indent="-457200" algn="just">
              <a:spcBef>
                <a:spcPts val="600"/>
              </a:spcBef>
              <a:buFont typeface="+mj-lt"/>
              <a:buAutoNum type="arabicPeriod"/>
            </a:pPr>
            <a:r>
              <a:rPr lang="en-GB" dirty="0"/>
              <a:t>Pricing bandit for each user:</a:t>
            </a:r>
          </a:p>
          <a:p>
            <a:pPr marL="1006356" lvl="1" indent="-457200" algn="just">
              <a:spcBef>
                <a:spcPts val="600"/>
              </a:spcBef>
              <a:buFont typeface="+mj-lt"/>
              <a:buAutoNum type="alphaUcPeriod"/>
            </a:pPr>
            <a:r>
              <a:rPr lang="en-GB" dirty="0"/>
              <a:t>Selection of the price to offer to the user</a:t>
            </a:r>
          </a:p>
          <a:p>
            <a:pPr marL="1006356" lvl="1" indent="-457200" algn="just">
              <a:spcBef>
                <a:spcPts val="600"/>
              </a:spcBef>
              <a:buFont typeface="+mj-lt"/>
              <a:buAutoNum type="alphaUcPeriod"/>
            </a:pPr>
            <a:r>
              <a:rPr lang="en-GB" dirty="0"/>
              <a:t>Observation of the reward and update of the bandit distributions/bound</a:t>
            </a:r>
          </a:p>
          <a:p>
            <a:pPr marL="457200" indent="-457200" algn="just">
              <a:spcBef>
                <a:spcPts val="600"/>
              </a:spcBef>
              <a:buFont typeface="+mj-lt"/>
              <a:buAutoNum type="arabicPeriod"/>
            </a:pPr>
            <a:r>
              <a:rPr lang="en-GB" dirty="0"/>
              <a:t>Sample of the reward for the </a:t>
            </a:r>
            <a:r>
              <a:rPr lang="en-GB" dirty="0" err="1"/>
              <a:t>LinUCB</a:t>
            </a:r>
            <a:r>
              <a:rPr lang="en-GB" dirty="0"/>
              <a:t> algorithm and update of the activation estimated matrices.</a:t>
            </a:r>
          </a:p>
        </p:txBody>
      </p:sp>
      <p:sp>
        <p:nvSpPr>
          <p:cNvPr id="7" name="Titolo 6">
            <a:extLst>
              <a:ext uri="{FF2B5EF4-FFF2-40B4-BE49-F238E27FC236}">
                <a16:creationId xmlns:a16="http://schemas.microsoft.com/office/drawing/2014/main" id="{5A81B6A5-4F64-4DAC-B071-ED5A9D094D8D}"/>
              </a:ext>
            </a:extLst>
          </p:cNvPr>
          <p:cNvSpPr>
            <a:spLocks noGrp="1"/>
          </p:cNvSpPr>
          <p:nvPr>
            <p:ph type="title"/>
          </p:nvPr>
        </p:nvSpPr>
        <p:spPr/>
        <p:txBody>
          <a:bodyPr>
            <a:normAutofit/>
          </a:bodyPr>
          <a:lstStyle/>
          <a:p>
            <a:r>
              <a:rPr lang="en-GB" dirty="0"/>
              <a:t>Putting it all together - II</a:t>
            </a:r>
          </a:p>
        </p:txBody>
      </p:sp>
    </p:spTree>
    <p:extLst>
      <p:ext uri="{BB962C8B-B14F-4D97-AF65-F5344CB8AC3E}">
        <p14:creationId xmlns:p14="http://schemas.microsoft.com/office/powerpoint/2010/main" val="40901144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E37705-B3AB-4EFC-ABFE-665F401CBE19}"/>
              </a:ext>
            </a:extLst>
          </p:cNvPr>
          <p:cNvSpPr>
            <a:spLocks noGrp="1"/>
          </p:cNvSpPr>
          <p:nvPr>
            <p:ph type="title"/>
          </p:nvPr>
        </p:nvSpPr>
        <p:spPr/>
        <p:txBody>
          <a:bodyPr/>
          <a:lstStyle/>
          <a:p>
            <a:r>
              <a:rPr lang="it-IT" err="1"/>
              <a:t>regret</a:t>
            </a:r>
            <a:endParaRPr lang="it-IT"/>
          </a:p>
        </p:txBody>
      </p:sp>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ED3B6272-82A6-47E7-8612-01322B9C7D2D}"/>
                  </a:ext>
                </a:extLst>
              </p:cNvPr>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𝑅</m:t>
                          </m:r>
                        </m:e>
                        <m:sub>
                          <m:r>
                            <a:rPr lang="it-IT" i="1">
                              <a:latin typeface="Cambria Math" panose="02040503050406030204" pitchFamily="18" charset="0"/>
                            </a:rPr>
                            <m:t>𝑇</m:t>
                          </m:r>
                        </m:sub>
                      </m:sSub>
                      <m:r>
                        <a:rPr lang="it-IT" i="1">
                          <a:latin typeface="Cambria Math" panose="02040503050406030204" pitchFamily="18" charset="0"/>
                        </a:rPr>
                        <m:t>=</m:t>
                      </m:r>
                      <m:nary>
                        <m:naryPr>
                          <m:chr m:val="∑"/>
                          <m:ctrlPr>
                            <a:rPr lang="it-IT" i="1">
                              <a:latin typeface="Cambria Math" panose="02040503050406030204" pitchFamily="18" charset="0"/>
                            </a:rPr>
                          </m:ctrlPr>
                        </m:naryPr>
                        <m:sub>
                          <m:r>
                            <a:rPr lang="it-IT" i="1">
                              <a:latin typeface="Cambria Math" panose="02040503050406030204" pitchFamily="18" charset="0"/>
                            </a:rPr>
                            <m:t>𝑖</m:t>
                          </m:r>
                          <m:r>
                            <a:rPr lang="it-IT" i="1">
                              <a:latin typeface="Cambria Math" panose="02040503050406030204" pitchFamily="18" charset="0"/>
                            </a:rPr>
                            <m:t>=1</m:t>
                          </m:r>
                        </m:sub>
                        <m:sup>
                          <m:sSup>
                            <m:sSupPr>
                              <m:ctrlPr>
                                <a:rPr lang="it-IT" i="1">
                                  <a:latin typeface="Cambria Math" panose="02040503050406030204" pitchFamily="18" charset="0"/>
                                </a:rPr>
                              </m:ctrlPr>
                            </m:sSupPr>
                            <m:e>
                              <m:r>
                                <a:rPr lang="it-IT" i="1">
                                  <a:latin typeface="Cambria Math" panose="02040503050406030204" pitchFamily="18" charset="0"/>
                                </a:rPr>
                                <m:t>𝑛</m:t>
                              </m:r>
                            </m:e>
                            <m:sup>
                              <m:r>
                                <a:rPr lang="it-IT" i="1">
                                  <a:latin typeface="Cambria Math" panose="02040503050406030204" pitchFamily="18" charset="0"/>
                                </a:rPr>
                                <m:t>∗</m:t>
                              </m:r>
                            </m:sup>
                          </m:sSup>
                        </m:sup>
                        <m:e>
                          <m:sSup>
                            <m:sSupPr>
                              <m:ctrlPr>
                                <a:rPr lang="it-IT" i="1">
                                  <a:latin typeface="Cambria Math" panose="02040503050406030204" pitchFamily="18" charset="0"/>
                                </a:rPr>
                              </m:ctrlPr>
                            </m:sSupPr>
                            <m:e>
                              <m:r>
                                <a:rPr lang="it-IT" i="1">
                                  <a:latin typeface="Cambria Math" panose="02040503050406030204" pitchFamily="18" charset="0"/>
                                </a:rPr>
                                <m:t>𝜃</m:t>
                              </m:r>
                            </m:e>
                            <m:sup>
                              <m:r>
                                <a:rPr lang="it-IT" i="1">
                                  <a:latin typeface="Cambria Math" panose="02040503050406030204" pitchFamily="18" charset="0"/>
                                </a:rPr>
                                <m:t>∗</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𝑝</m:t>
                              </m:r>
                            </m:e>
                            <m:sup>
                              <m:r>
                                <a:rPr lang="it-IT" i="1">
                                  <a:latin typeface="Cambria Math" panose="02040503050406030204" pitchFamily="18" charset="0"/>
                                </a:rPr>
                                <m:t>∗</m:t>
                              </m:r>
                            </m:sup>
                          </m:sSup>
                        </m:e>
                      </m:nary>
                      <m:r>
                        <a:rPr lang="it-IT" i="1">
                          <a:latin typeface="Cambria Math" panose="02040503050406030204" pitchFamily="18" charset="0"/>
                        </a:rPr>
                        <m:t>−</m:t>
                      </m:r>
                      <m:nary>
                        <m:naryPr>
                          <m:chr m:val="∑"/>
                          <m:ctrlPr>
                            <a:rPr lang="it-IT"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𝑚</m:t>
                          </m:r>
                        </m:sup>
                        <m:e>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rPr>
                                    <m:t>𝜃</m:t>
                                  </m:r>
                                </m:e>
                                <m:sub>
                                  <m:r>
                                    <a:rPr lang="it-IT" i="1">
                                      <a:latin typeface="Cambria Math" panose="02040503050406030204" pitchFamily="18" charset="0"/>
                                    </a:rPr>
                                    <m:t>𝑗</m:t>
                                  </m:r>
                                </m:sub>
                              </m:sSub>
                              <m:r>
                                <a:rPr lang="it-IT" i="1">
                                  <a:latin typeface="Cambria Math" panose="02040503050406030204" pitchFamily="18" charset="0"/>
                                </a:rPr>
                                <m:t>⋅</m:t>
                              </m:r>
                              <m:r>
                                <a:rPr lang="it-IT" i="1">
                                  <a:latin typeface="Cambria Math" panose="02040503050406030204" pitchFamily="18" charset="0"/>
                                </a:rPr>
                                <m:t>𝑝</m:t>
                              </m:r>
                            </m:e>
                            <m:sub>
                              <m:r>
                                <a:rPr lang="it-IT" i="1">
                                  <a:latin typeface="Cambria Math" panose="02040503050406030204" pitchFamily="18" charset="0"/>
                                </a:rPr>
                                <m:t>𝑗</m:t>
                              </m:r>
                            </m:sub>
                          </m:sSub>
                        </m:e>
                      </m:nary>
                    </m:oMath>
                  </m:oMathPara>
                </a14:m>
                <a:endParaRPr lang="it-IT" i="1" dirty="0">
                  <a:latin typeface="Cambria Math" panose="02040503050406030204" pitchFamily="18" charset="0"/>
                </a:endParaRPr>
              </a:p>
              <a:p>
                <a:pPr algn="just"/>
                <a:r>
                  <a:rPr lang="en-GB" dirty="0"/>
                  <a:t>The regret is calculated as in exercise 5. This time the number of clicks </a:t>
                </a:r>
                <a:r>
                  <a:rPr lang="en-GB" i="1" dirty="0"/>
                  <a:t>m </a:t>
                </a:r>
                <a:r>
                  <a:rPr lang="en-GB" dirty="0"/>
                  <a:t>is computed also considering the estimated matrices, leading to a larger uncertainty (double error source).</a:t>
                </a:r>
                <a:endParaRPr lang="it-IT" i="1" dirty="0">
                  <a:latin typeface="Cambria Math" panose="02040503050406030204" pitchFamily="18" charset="0"/>
                </a:endParaRPr>
              </a:p>
            </p:txBody>
          </p:sp>
        </mc:Choice>
        <mc:Fallback xmlns="">
          <p:sp>
            <p:nvSpPr>
              <p:cNvPr id="3" name="Segnaposto testo 2">
                <a:extLst>
                  <a:ext uri="{FF2B5EF4-FFF2-40B4-BE49-F238E27FC236}">
                    <a16:creationId xmlns:a16="http://schemas.microsoft.com/office/drawing/2014/main" id="{ED3B6272-82A6-47E7-8612-01322B9C7D2D}"/>
                  </a:ext>
                </a:extLst>
              </p:cNvPr>
              <p:cNvSpPr>
                <a:spLocks noGrp="1" noRot="1" noChangeAspect="1" noMove="1" noResize="1" noEditPoints="1" noAdjustHandles="1" noChangeArrowheads="1" noChangeShapeType="1" noTextEdit="1"/>
              </p:cNvSpPr>
              <p:nvPr>
                <p:ph type="body" idx="1"/>
              </p:nvPr>
            </p:nvSpPr>
            <p:spPr>
              <a:blipFill>
                <a:blip r:embed="rId2"/>
                <a:stretch>
                  <a:fillRect l="-1311" r="-1311"/>
                </a:stretch>
              </a:blipFill>
            </p:spPr>
            <p:txBody>
              <a:bodyPr/>
              <a:lstStyle/>
              <a:p>
                <a:r>
                  <a:rPr lang="en-US">
                    <a:noFill/>
                  </a:rPr>
                  <a:t> </a:t>
                </a:r>
              </a:p>
            </p:txBody>
          </p:sp>
        </mc:Fallback>
      </mc:AlternateContent>
    </p:spTree>
    <p:extLst>
      <p:ext uri="{BB962C8B-B14F-4D97-AF65-F5344CB8AC3E}">
        <p14:creationId xmlns:p14="http://schemas.microsoft.com/office/powerpoint/2010/main" val="92168158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a:bodyPr>
          <a:lstStyle/>
          <a:p>
            <a:r>
              <a:rPr lang="it-IT" sz="4400" dirty="0" err="1"/>
              <a:t>results</a:t>
            </a:r>
            <a:endParaRPr lang="it-IT" sz="4400" dirty="0"/>
          </a:p>
        </p:txBody>
      </p:sp>
      <p:pic>
        <p:nvPicPr>
          <p:cNvPr id="5" name="Immagine 4">
            <a:extLst>
              <a:ext uri="{FF2B5EF4-FFF2-40B4-BE49-F238E27FC236}">
                <a16:creationId xmlns:a16="http://schemas.microsoft.com/office/drawing/2014/main" id="{30C3FBA8-B6A9-4592-A56D-FEEA22D3C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496058"/>
            <a:ext cx="6075358" cy="4556518"/>
          </a:xfrm>
          <a:prstGeom prst="rect">
            <a:avLst/>
          </a:prstGeom>
        </p:spPr>
      </p:pic>
      <p:sp>
        <p:nvSpPr>
          <p:cNvPr id="3" name="CasellaDiTesto 2">
            <a:extLst>
              <a:ext uri="{FF2B5EF4-FFF2-40B4-BE49-F238E27FC236}">
                <a16:creationId xmlns:a16="http://schemas.microsoft.com/office/drawing/2014/main" id="{99B455FF-7CB8-4A9F-B39D-540A3A6EAB37}"/>
              </a:ext>
            </a:extLst>
          </p:cNvPr>
          <p:cNvSpPr txBox="1"/>
          <p:nvPr/>
        </p:nvSpPr>
        <p:spPr>
          <a:xfrm>
            <a:off x="7244179" y="1434503"/>
            <a:ext cx="4205195" cy="4165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lang="en-GB" sz="2200" dirty="0"/>
              <a:t>For this scenario, due to the long execution time, only 5 experiments were performed with the following parameters: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200" b="0" i="0" u="none" strike="noStrike" cap="none" spc="0" normalizeH="0" baseline="0" dirty="0">
                <a:ln>
                  <a:noFill/>
                </a:ln>
                <a:solidFill>
                  <a:srgbClr val="535353"/>
                </a:solidFill>
                <a:effectLst/>
                <a:uFillTx/>
                <a:latin typeface="+mn-lt"/>
                <a:ea typeface="+mn-ea"/>
                <a:cs typeface="+mn-cs"/>
                <a:sym typeface="Gill Sans Light"/>
              </a:rPr>
              <a:t>300 nodes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Total budget to allocate: 5</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2 propagation cascade steps</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r>
              <a:rPr lang="en-GB" sz="2200" dirty="0"/>
              <a:t>Time horizon: 120</a:t>
            </a:r>
          </a:p>
          <a:p>
            <a:pPr marL="571500" marR="0" indent="-571500" algn="just" defTabSz="584200" rtl="0" fontAlgn="auto" latinLnBrk="0" hangingPunct="0">
              <a:lnSpc>
                <a:spcPct val="100000"/>
              </a:lnSpc>
              <a:spcBef>
                <a:spcPts val="0"/>
              </a:spcBef>
              <a:spcAft>
                <a:spcPts val="0"/>
              </a:spcAft>
              <a:buClrTx/>
              <a:buSzTx/>
              <a:buFont typeface="Arial" panose="020B0604020202020204" pitchFamily="34" charset="0"/>
              <a:buChar char="•"/>
              <a:tabLst/>
            </a:pPr>
            <a:endParaRPr lang="en-GB" sz="2200" dirty="0"/>
          </a:p>
          <a:p>
            <a:pPr marR="0" algn="just" defTabSz="584200" rtl="0" fontAlgn="auto" latinLnBrk="0" hangingPunct="0">
              <a:lnSpc>
                <a:spcPct val="100000"/>
              </a:lnSpc>
              <a:spcBef>
                <a:spcPts val="0"/>
              </a:spcBef>
              <a:spcAft>
                <a:spcPts val="0"/>
              </a:spcAft>
              <a:buClrTx/>
              <a:buSzTx/>
              <a:tabLst/>
            </a:pPr>
            <a:r>
              <a:rPr lang="en-GB" sz="2200" dirty="0"/>
              <a:t>In the figure we plot the mean cumulative sum of regret for the single social networks, product pairs.</a:t>
            </a:r>
          </a:p>
        </p:txBody>
      </p:sp>
    </p:spTree>
    <p:extLst>
      <p:ext uri="{BB962C8B-B14F-4D97-AF65-F5344CB8AC3E}">
        <p14:creationId xmlns:p14="http://schemas.microsoft.com/office/powerpoint/2010/main" val="246532289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AB1E9F-7A8B-4229-9AB1-03890C645752}"/>
              </a:ext>
            </a:extLst>
          </p:cNvPr>
          <p:cNvSpPr>
            <a:spLocks noGrp="1"/>
          </p:cNvSpPr>
          <p:nvPr>
            <p:ph type="title"/>
          </p:nvPr>
        </p:nvSpPr>
        <p:spPr>
          <a:xfrm>
            <a:off x="742626" y="178594"/>
            <a:ext cx="10694845" cy="1060271"/>
          </a:xfrm>
        </p:spPr>
        <p:txBody>
          <a:bodyPr>
            <a:normAutofit fontScale="90000"/>
          </a:bodyPr>
          <a:lstStyle/>
          <a:p>
            <a:r>
              <a:rPr lang="en-GB" sz="4400" dirty="0"/>
              <a:t>Social network, product pair performances</a:t>
            </a:r>
          </a:p>
        </p:txBody>
      </p:sp>
      <p:pic>
        <p:nvPicPr>
          <p:cNvPr id="7" name="Immagine 6">
            <a:extLst>
              <a:ext uri="{FF2B5EF4-FFF2-40B4-BE49-F238E27FC236}">
                <a16:creationId xmlns:a16="http://schemas.microsoft.com/office/drawing/2014/main" id="{36DE2F8D-B501-4EB9-8B73-CC49A4FABD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2626" y="1800914"/>
            <a:ext cx="3534499" cy="2650874"/>
          </a:xfrm>
          <a:prstGeom prst="rect">
            <a:avLst/>
          </a:prstGeom>
        </p:spPr>
      </p:pic>
      <p:pic>
        <p:nvPicPr>
          <p:cNvPr id="9" name="Immagine 8">
            <a:extLst>
              <a:ext uri="{FF2B5EF4-FFF2-40B4-BE49-F238E27FC236}">
                <a16:creationId xmlns:a16="http://schemas.microsoft.com/office/drawing/2014/main" id="{F54E6A57-5E55-46BB-8E6D-C130E216A5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28750" y="1800915"/>
            <a:ext cx="3534499" cy="2650874"/>
          </a:xfrm>
          <a:prstGeom prst="rect">
            <a:avLst/>
          </a:prstGeom>
        </p:spPr>
      </p:pic>
      <p:pic>
        <p:nvPicPr>
          <p:cNvPr id="11" name="Immagine 10">
            <a:extLst>
              <a:ext uri="{FF2B5EF4-FFF2-40B4-BE49-F238E27FC236}">
                <a16:creationId xmlns:a16="http://schemas.microsoft.com/office/drawing/2014/main" id="{52790138-5215-4B43-8B36-C13694198A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14874" y="1800914"/>
            <a:ext cx="3534500" cy="2650875"/>
          </a:xfrm>
          <a:prstGeom prst="rect">
            <a:avLst/>
          </a:prstGeom>
        </p:spPr>
      </p:pic>
      <p:sp>
        <p:nvSpPr>
          <p:cNvPr id="12" name="CasellaDiTesto 11">
            <a:extLst>
              <a:ext uri="{FF2B5EF4-FFF2-40B4-BE49-F238E27FC236}">
                <a16:creationId xmlns:a16="http://schemas.microsoft.com/office/drawing/2014/main" id="{FE67777B-B6AE-4F2E-9EA4-060113875B0A}"/>
              </a:ext>
            </a:extLst>
          </p:cNvPr>
          <p:cNvSpPr txBox="1"/>
          <p:nvPr/>
        </p:nvSpPr>
        <p:spPr>
          <a:xfrm>
            <a:off x="748577" y="5083097"/>
            <a:ext cx="1069484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584200" rtl="0" fontAlgn="auto" latinLnBrk="0" hangingPunct="0">
              <a:lnSpc>
                <a:spcPct val="100000"/>
              </a:lnSpc>
              <a:spcBef>
                <a:spcPts val="0"/>
              </a:spcBef>
              <a:spcAft>
                <a:spcPts val="0"/>
              </a:spcAft>
              <a:buClrTx/>
              <a:buSzTx/>
              <a:buFontTx/>
              <a:buNone/>
              <a:tabLst/>
            </a:pPr>
            <a:r>
              <a:rPr lang="en-GB" sz="2400"/>
              <a:t>As expected</a:t>
            </a:r>
            <a:r>
              <a:rPr lang="en-GB" sz="2400" dirty="0"/>
              <a:t>, the </a:t>
            </a:r>
            <a:r>
              <a:rPr lang="en-GB" sz="2400"/>
              <a:t>regret shows a sub-linear behaviour even when a double source of uncertainty </a:t>
            </a:r>
            <a:r>
              <a:rPr lang="en-GB" sz="2400" dirty="0"/>
              <a:t>is </a:t>
            </a:r>
            <a:r>
              <a:rPr lang="en-GB" sz="2400"/>
              <a:t>present</a:t>
            </a:r>
            <a:r>
              <a:rPr lang="en-GB" sz="2400" dirty="0"/>
              <a:t>.</a:t>
            </a:r>
            <a:endParaRPr kumimoji="0" lang="en-GB" sz="2400" b="0" i="0" u="none" strike="noStrike" cap="none" spc="0" normalizeH="0" baseline="0" dirty="0">
              <a:ln>
                <a:noFill/>
              </a:ln>
              <a:solidFill>
                <a:srgbClr val="535353"/>
              </a:solidFill>
              <a:effectLst/>
              <a:uFillTx/>
              <a:latin typeface="+mn-lt"/>
              <a:ea typeface="+mn-ea"/>
              <a:cs typeface="+mn-cs"/>
              <a:sym typeface="Gill Sans Light"/>
            </a:endParaRPr>
          </a:p>
        </p:txBody>
      </p:sp>
    </p:spTree>
    <p:extLst>
      <p:ext uri="{BB962C8B-B14F-4D97-AF65-F5344CB8AC3E}">
        <p14:creationId xmlns:p14="http://schemas.microsoft.com/office/powerpoint/2010/main" val="249277259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txBox="1">
            <a:spLocks noGrp="1"/>
          </p:cNvSpPr>
          <p:nvPr>
            <p:ph type="subTitle" sz="quarter" idx="1"/>
          </p:nvPr>
        </p:nvSpPr>
        <p:spPr>
          <a:xfrm>
            <a:off x="2854520" y="5131527"/>
            <a:ext cx="6482954" cy="683121"/>
          </a:xfrm>
          <a:prstGeom prst="rect">
            <a:avLst/>
          </a:prstGeom>
        </p:spPr>
        <p:txBody>
          <a:bodyPr>
            <a:normAutofit fontScale="77500" lnSpcReduction="20000"/>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it-IT"/>
              <a:t>Diego </a:t>
            </a:r>
            <a:r>
              <a:rPr lang="it-IT" err="1"/>
              <a:t>Piccinotti</a:t>
            </a:r>
            <a:r>
              <a:rPr lang="it-IT"/>
              <a:t>, Federica Ilaria Cesti, Lorenzo Casalini, Matteo Carretta, Umberto Pietroni</a:t>
            </a:r>
          </a:p>
        </p:txBody>
      </p:sp>
      <p:pic>
        <p:nvPicPr>
          <p:cNvPr id="240" name="polimi-logo.png"/>
          <p:cNvPicPr>
            <a:picLocks noChangeAspect="1"/>
          </p:cNvPicPr>
          <p:nvPr/>
        </p:nvPicPr>
        <p:blipFill>
          <a:blip r:embed="rId2"/>
          <a:stretch>
            <a:fillRect/>
          </a:stretch>
        </p:blipFill>
        <p:spPr>
          <a:xfrm>
            <a:off x="4913930" y="1384912"/>
            <a:ext cx="2364135" cy="1737497"/>
          </a:xfrm>
          <a:prstGeom prst="rect">
            <a:avLst/>
          </a:prstGeom>
          <a:ln w="12700">
            <a:miter lim="400000"/>
          </a:ln>
        </p:spPr>
      </p:pic>
      <p:sp>
        <p:nvSpPr>
          <p:cNvPr id="241" name="Shape 241"/>
          <p:cNvSpPr txBox="1"/>
          <p:nvPr/>
        </p:nvSpPr>
        <p:spPr>
          <a:xfrm>
            <a:off x="5221144" y="762620"/>
            <a:ext cx="1749709" cy="484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pPr>
              <a:defRPr sz="2000"/>
            </a:pPr>
            <a:r>
              <a:rPr sz="1400" err="1"/>
              <a:t>Politecnico</a:t>
            </a:r>
            <a:r>
              <a:rPr sz="1400"/>
              <a:t> di Milano</a:t>
            </a:r>
          </a:p>
          <a:p>
            <a:pPr>
              <a:defRPr sz="2000"/>
            </a:pPr>
            <a:r>
              <a:rPr sz="1400"/>
              <a:t>A.Y. 201</a:t>
            </a:r>
            <a:r>
              <a:rPr lang="it-IT" sz="1400"/>
              <a:t>9</a:t>
            </a:r>
            <a:r>
              <a:rPr sz="1400"/>
              <a:t>-20</a:t>
            </a:r>
            <a:r>
              <a:rPr lang="it-IT" sz="1400"/>
              <a:t>20</a:t>
            </a:r>
            <a:endParaRPr sz="1400"/>
          </a:p>
        </p:txBody>
      </p:sp>
      <p:sp>
        <p:nvSpPr>
          <p:cNvPr id="6" name="Titolo 2">
            <a:extLst>
              <a:ext uri="{FF2B5EF4-FFF2-40B4-BE49-F238E27FC236}">
                <a16:creationId xmlns:a16="http://schemas.microsoft.com/office/drawing/2014/main" id="{DF4AE61A-114F-4981-9A57-A2741EE74D33}"/>
              </a:ext>
            </a:extLst>
          </p:cNvPr>
          <p:cNvSpPr txBox="1">
            <a:spLocks/>
          </p:cNvSpPr>
          <p:nvPr/>
        </p:nvSpPr>
        <p:spPr>
          <a:xfrm>
            <a:off x="748577" y="3662488"/>
            <a:ext cx="10694845" cy="1060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fontScale="92500" lnSpcReduction="10000"/>
          </a:bodyPr>
          <a:lstStyle>
            <a:lvl1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sz="7200" b="0" i="0" u="none" strike="noStrike" cap="all" spc="0" baseline="0">
                <a:solidFill>
                  <a:srgbClr val="535353"/>
                </a:solidFill>
                <a:uFillTx/>
                <a:latin typeface="+mn-lt"/>
                <a:ea typeface="+mn-ea"/>
                <a:cs typeface="+mn-cs"/>
                <a:sym typeface="Gill Sans Light"/>
              </a:defRPr>
            </a:lvl9pPr>
          </a:lstStyle>
          <a:p>
            <a:pPr hangingPunct="1"/>
            <a:r>
              <a:rPr lang="it-IT"/>
              <a:t>Thank </a:t>
            </a:r>
            <a:r>
              <a:rPr lang="it-IT" err="1"/>
              <a:t>you</a:t>
            </a:r>
            <a:endParaRPr lang="it-IT"/>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txBox="1">
            <a:spLocks noGrp="1"/>
          </p:cNvSpPr>
          <p:nvPr>
            <p:ph type="title"/>
          </p:nvPr>
        </p:nvSpPr>
        <p:spPr>
          <a:prstGeom prst="rect">
            <a:avLst/>
          </a:prstGeom>
        </p:spPr>
        <p:txBody>
          <a:bodyPr>
            <a:norm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it-IT" sz="6000"/>
              <a:t>SOCIAL INFLUENCE</a:t>
            </a:r>
          </a:p>
        </p:txBody>
      </p:sp>
      <mc:AlternateContent xmlns:mc="http://schemas.openxmlformats.org/markup-compatibility/2006" xmlns:a14="http://schemas.microsoft.com/office/drawing/2010/main">
        <mc:Choice Requires="a14">
          <p:sp>
            <p:nvSpPr>
              <p:cNvPr id="2" name="Segnaposto testo 1">
                <a:extLst>
                  <a:ext uri="{FF2B5EF4-FFF2-40B4-BE49-F238E27FC236}">
                    <a16:creationId xmlns:a16="http://schemas.microsoft.com/office/drawing/2014/main" id="{9F93202F-C7E0-4108-BEDD-45C4F05EF1FB}"/>
                  </a:ext>
                </a:extLst>
              </p:cNvPr>
              <p:cNvSpPr>
                <a:spLocks noGrp="1"/>
              </p:cNvSpPr>
              <p:nvPr>
                <p:ph type="body" idx="1"/>
              </p:nvPr>
            </p:nvSpPr>
            <p:spPr/>
            <p:txBody>
              <a:bodyPr>
                <a:normAutofit fontScale="47500" lnSpcReduction="20000"/>
              </a:bodyPr>
              <a:lstStyle/>
              <a:p>
                <a:pPr defTabSz="308063" hangingPunct="0">
                  <a:spcBef>
                    <a:spcPts val="0"/>
                  </a:spcBef>
                  <a:buSzTx/>
                </a:pPr>
                <a:r>
                  <a:rPr lang="en-GB" sz="4000" b="1"/>
                  <a:t>Influence Computation</a:t>
                </a:r>
                <a:endParaRPr lang="en-GB" sz="2800"/>
              </a:p>
              <a:p>
                <a:pPr defTabSz="308063" hangingPunct="0">
                  <a:spcBef>
                    <a:spcPts val="0"/>
                  </a:spcBef>
                  <a:buSzTx/>
                </a:pPr>
                <a:r>
                  <a:rPr lang="en-GB" sz="3500"/>
                  <a:t>Input = (</a:t>
                </a:r>
                <a:r>
                  <a:rPr lang="en-GB" sz="3500" b="1"/>
                  <a:t>seeds</a:t>
                </a:r>
                <a:r>
                  <a:rPr lang="en-GB" sz="3500"/>
                  <a:t>, edge activation probabilities matrix, # mc simulation, # max steps)</a:t>
                </a:r>
              </a:p>
              <a:p>
                <a:pPr defTabSz="308063" hangingPunct="0">
                  <a:spcBef>
                    <a:spcPts val="0"/>
                  </a:spcBef>
                  <a:buSzTx/>
                </a:pPr>
                <a:r>
                  <a:rPr lang="en-GB" sz="3500"/>
                  <a:t>Output = (influence reward)</a:t>
                </a:r>
              </a:p>
              <a:p>
                <a:pPr defTabSz="308063" hangingPunct="0">
                  <a:spcBef>
                    <a:spcPts val="0"/>
                  </a:spcBef>
                  <a:buSzTx/>
                </a:pPr>
                <a:endParaRPr lang="en-GB" sz="3500"/>
              </a:p>
              <a:p>
                <a:pPr marL="457200" indent="-457200" defTabSz="308063" hangingPunct="0">
                  <a:spcBef>
                    <a:spcPts val="0"/>
                  </a:spcBef>
                  <a:buSzTx/>
                  <a:buFont typeface="Arial" panose="020B0604020202020204" pitchFamily="34" charset="0"/>
                  <a:buChar char="•"/>
                </a:pPr>
                <a:r>
                  <a:rPr lang="en-GB" sz="3500"/>
                  <a:t>We adopted the </a:t>
                </a:r>
                <a:r>
                  <a:rPr lang="en-GB" sz="3500" b="1"/>
                  <a:t>Independent Cascade </a:t>
                </a:r>
                <a:r>
                  <a:rPr lang="en-GB" sz="3500"/>
                  <a:t>model to simulate the influence spreading on the social graph:</a:t>
                </a:r>
              </a:p>
              <a:p>
                <a:pPr marL="1006356" lvl="1" indent="-457200" defTabSz="308063" hangingPunct="0">
                  <a:spcBef>
                    <a:spcPts val="0"/>
                  </a:spcBef>
                  <a:buSzTx/>
                  <a:buFont typeface="Courier New" panose="02070309020205020404" pitchFamily="49" charset="0"/>
                  <a:buChar char="o"/>
                </a:pPr>
                <a:r>
                  <a:rPr lang="en-GB" sz="3500"/>
                  <a:t>Seed nodes are initial k active nodes</a:t>
                </a:r>
              </a:p>
              <a:p>
                <a:pPr marL="1006356" lvl="1" indent="-457200" defTabSz="308063" hangingPunct="0">
                  <a:spcBef>
                    <a:spcPts val="0"/>
                  </a:spcBef>
                  <a:buSzTx/>
                  <a:buFont typeface="Courier New" panose="02070309020205020404" pitchFamily="49" charset="0"/>
                  <a:buChar char="o"/>
                </a:pPr>
                <a:r>
                  <a:rPr lang="en-GB" sz="3500"/>
                  <a:t>If node a becomes active, it can activate a neighbour b with probability </a:t>
                </a:r>
                <a14:m>
                  <m:oMath xmlns:m="http://schemas.openxmlformats.org/officeDocument/2006/math">
                    <m:sSub>
                      <m:sSubPr>
                        <m:ctrlPr>
                          <a:rPr lang="en-GB" sz="3500" i="1">
                            <a:latin typeface="Cambria Math" panose="02040503050406030204" pitchFamily="18" charset="0"/>
                          </a:rPr>
                        </m:ctrlPr>
                      </m:sSubPr>
                      <m:e>
                        <m:r>
                          <a:rPr lang="it-IT" sz="3500" i="1">
                            <a:latin typeface="Cambria Math" panose="02040503050406030204" pitchFamily="18" charset="0"/>
                          </a:rPr>
                          <m:t>𝑝</m:t>
                        </m:r>
                      </m:e>
                      <m:sub>
                        <m:r>
                          <a:rPr lang="it-IT" sz="3500" i="1">
                            <a:latin typeface="Cambria Math" panose="02040503050406030204" pitchFamily="18" charset="0"/>
                          </a:rPr>
                          <m:t>𝑎</m:t>
                        </m:r>
                        <m:r>
                          <a:rPr lang="it-IT" sz="3500" i="1">
                            <a:latin typeface="Cambria Math" panose="02040503050406030204" pitchFamily="18" charset="0"/>
                          </a:rPr>
                          <m:t>,</m:t>
                        </m:r>
                        <m:r>
                          <a:rPr lang="it-IT" sz="3500" i="1">
                            <a:latin typeface="Cambria Math" panose="02040503050406030204" pitchFamily="18" charset="0"/>
                          </a:rPr>
                          <m:t>𝑏</m:t>
                        </m:r>
                      </m:sub>
                    </m:sSub>
                  </m:oMath>
                </a14:m>
                <a:r>
                  <a:rPr lang="en-GB" sz="3500"/>
                  <a:t> </a:t>
                </a:r>
              </a:p>
              <a:p>
                <a:pPr marL="1006356" lvl="1" indent="-457200" defTabSz="308063" hangingPunct="0">
                  <a:spcBef>
                    <a:spcPts val="0"/>
                  </a:spcBef>
                  <a:buSzTx/>
                  <a:buFont typeface="Courier New" panose="02070309020205020404" pitchFamily="49" charset="0"/>
                  <a:buChar char="o"/>
                </a:pPr>
                <a:r>
                  <a:rPr lang="en-GB" sz="3500"/>
                  <a:t>If a node activates at time t, then at time t+1 it becomes inactive</a:t>
                </a:r>
              </a:p>
              <a:p>
                <a:pPr marL="1006356" lvl="1" indent="-457200" defTabSz="308063" hangingPunct="0">
                  <a:spcBef>
                    <a:spcPts val="0"/>
                  </a:spcBef>
                  <a:buSzTx/>
                  <a:buFont typeface="Courier New" panose="02070309020205020404" pitchFamily="49" charset="0"/>
                  <a:buChar char="o"/>
                </a:pPr>
                <a:r>
                  <a:rPr lang="en-GB" sz="3500"/>
                  <a:t>A single episode lasts until the maximum number of steps is reached or there is no new active node</a:t>
                </a:r>
              </a:p>
              <a:p>
                <a:pPr marL="1006356" lvl="1" indent="-457200" defTabSz="308063" hangingPunct="0">
                  <a:spcBef>
                    <a:spcPts val="0"/>
                  </a:spcBef>
                  <a:buSzTx/>
                  <a:buFont typeface="Courier New" panose="02070309020205020404" pitchFamily="49" charset="0"/>
                  <a:buChar char="o"/>
                </a:pPr>
                <a:endParaRPr lang="en-GB" sz="3500"/>
              </a:p>
              <a:p>
                <a:pPr marL="457200" indent="-457200" defTabSz="308063" hangingPunct="0">
                  <a:spcBef>
                    <a:spcPts val="0"/>
                  </a:spcBef>
                  <a:buSzTx/>
                  <a:buFont typeface="Arial" panose="020B0604020202020204" pitchFamily="34" charset="0"/>
                  <a:buChar char="•"/>
                </a:pPr>
                <a:r>
                  <a:rPr lang="en-GB" sz="3500" b="1"/>
                  <a:t>Monte Carlo Sampling</a:t>
                </a:r>
              </a:p>
              <a:p>
                <a:pPr marL="1006356" lvl="1" indent="-457200" defTabSz="308063" hangingPunct="0">
                  <a:spcBef>
                    <a:spcPts val="0"/>
                  </a:spcBef>
                  <a:buSzTx/>
                  <a:buFont typeface="Courier New" panose="02070309020205020404" pitchFamily="49" charset="0"/>
                  <a:buChar char="o"/>
                </a:pPr>
                <a:r>
                  <a:rPr lang="en-GB" sz="3500"/>
                  <a:t>Simulates n episodes where n is the number of Monte Carlo simulations </a:t>
                </a:r>
                <a14:m>
                  <m:oMath xmlns:m="http://schemas.openxmlformats.org/officeDocument/2006/math">
                    <m:sSub>
                      <m:sSubPr>
                        <m:ctrlPr>
                          <a:rPr lang="it-IT" sz="3600" i="1">
                            <a:latin typeface="Cambria Math" panose="02040503050406030204" pitchFamily="18" charset="0"/>
                          </a:rPr>
                        </m:ctrlPr>
                      </m:sSubPr>
                      <m:e>
                        <m:r>
                          <a:rPr lang="it-IT" sz="3600" i="1">
                            <a:latin typeface="Cambria Math" panose="02040503050406030204" pitchFamily="18" charset="0"/>
                          </a:rPr>
                          <m:t>𝑧</m:t>
                        </m:r>
                      </m:e>
                      <m:sub>
                        <m:r>
                          <a:rPr lang="it-IT" sz="3600" i="1">
                            <a:latin typeface="Cambria Math" panose="02040503050406030204" pitchFamily="18" charset="0"/>
                          </a:rPr>
                          <m:t>𝑖</m:t>
                        </m:r>
                      </m:sub>
                    </m:sSub>
                  </m:oMath>
                </a14:m>
                <a:r>
                  <a:rPr lang="it-IT" sz="3600"/>
                  <a:t> </a:t>
                </a:r>
                <a:r>
                  <a:rPr lang="it-IT" sz="3600" err="1"/>
                  <a:t>is</a:t>
                </a:r>
                <a:r>
                  <a:rPr lang="it-IT" sz="3600"/>
                  <a:t> the </a:t>
                </a:r>
                <a:r>
                  <a:rPr lang="it-IT" sz="3600" err="1"/>
                  <a:t>number</a:t>
                </a:r>
                <a:r>
                  <a:rPr lang="it-IT" sz="3600"/>
                  <a:t> of </a:t>
                </a:r>
                <a:r>
                  <a:rPr lang="it-IT" sz="3600" err="1"/>
                  <a:t>episodes</a:t>
                </a:r>
                <a:r>
                  <a:rPr lang="it-IT" sz="3600"/>
                  <a:t> in </a:t>
                </a:r>
                <a:r>
                  <a:rPr lang="it-IT" sz="3600" err="1"/>
                  <a:t>which</a:t>
                </a:r>
                <a:r>
                  <a:rPr lang="it-IT" sz="3600"/>
                  <a:t> </a:t>
                </a:r>
                <a:r>
                  <a:rPr lang="it-IT" sz="3600" err="1"/>
                  <a:t>node</a:t>
                </a:r>
                <a:r>
                  <a:rPr lang="it-IT" sz="3600"/>
                  <a:t> i </a:t>
                </a:r>
                <a:r>
                  <a:rPr lang="it-IT" sz="3600" err="1"/>
                  <a:t>activates</a:t>
                </a:r>
                <a:endParaRPr lang="en-GB" sz="3500"/>
              </a:p>
              <a:p>
                <a:pPr marL="1006356" lvl="1" indent="-457200" defTabSz="308063" hangingPunct="0">
                  <a:spcBef>
                    <a:spcPts val="0"/>
                  </a:spcBef>
                  <a:buSzTx/>
                  <a:buFont typeface="Courier New" panose="02070309020205020404" pitchFamily="49" charset="0"/>
                  <a:buChar char="o"/>
                </a:pPr>
                <a:r>
                  <a:rPr lang="en-GB" sz="3500"/>
                  <a:t>It returns the activation probability of each node: </a:t>
                </a:r>
                <a14:m>
                  <m:oMath xmlns:m="http://schemas.openxmlformats.org/officeDocument/2006/math">
                    <m:sSub>
                      <m:sSubPr>
                        <m:ctrlPr>
                          <a:rPr lang="en-GB" sz="3500" i="1">
                            <a:latin typeface="Cambria Math" panose="02040503050406030204" pitchFamily="18" charset="0"/>
                          </a:rPr>
                        </m:ctrlPr>
                      </m:sSubPr>
                      <m:e>
                        <m:r>
                          <a:rPr lang="it-IT" sz="3500" i="1">
                            <a:latin typeface="Cambria Math" panose="02040503050406030204" pitchFamily="18" charset="0"/>
                          </a:rPr>
                          <m:t>𝑝</m:t>
                        </m:r>
                      </m:e>
                      <m:sub>
                        <m:r>
                          <a:rPr lang="it-IT" sz="3500" i="1">
                            <a:latin typeface="Cambria Math" panose="02040503050406030204" pitchFamily="18" charset="0"/>
                          </a:rPr>
                          <m:t>𝑖</m:t>
                        </m:r>
                      </m:sub>
                    </m:sSub>
                    <m:r>
                      <a:rPr lang="it-IT" sz="3500" i="1">
                        <a:latin typeface="Cambria Math" panose="02040503050406030204" pitchFamily="18" charset="0"/>
                      </a:rPr>
                      <m:t>= </m:t>
                    </m:r>
                    <m:f>
                      <m:fPr>
                        <m:ctrlPr>
                          <a:rPr lang="it-IT" sz="3500" i="1">
                            <a:latin typeface="Cambria Math" panose="02040503050406030204" pitchFamily="18" charset="0"/>
                          </a:rPr>
                        </m:ctrlPr>
                      </m:fPr>
                      <m:num>
                        <m:sSub>
                          <m:sSubPr>
                            <m:ctrlPr>
                              <a:rPr lang="it-IT" sz="3500" i="1">
                                <a:latin typeface="Cambria Math" panose="02040503050406030204" pitchFamily="18" charset="0"/>
                              </a:rPr>
                            </m:ctrlPr>
                          </m:sSubPr>
                          <m:e>
                            <m:r>
                              <a:rPr lang="it-IT" sz="3500" i="1">
                                <a:latin typeface="Cambria Math" panose="02040503050406030204" pitchFamily="18" charset="0"/>
                              </a:rPr>
                              <m:t>𝑧</m:t>
                            </m:r>
                          </m:e>
                          <m:sub>
                            <m:r>
                              <a:rPr lang="it-IT" sz="3500" i="1">
                                <a:latin typeface="Cambria Math" panose="02040503050406030204" pitchFamily="18" charset="0"/>
                              </a:rPr>
                              <m:t>𝑖</m:t>
                            </m:r>
                          </m:sub>
                        </m:sSub>
                      </m:num>
                      <m:den>
                        <m:r>
                          <a:rPr lang="it-IT" sz="3500" i="1">
                            <a:latin typeface="Cambria Math" panose="02040503050406030204" pitchFamily="18" charset="0"/>
                          </a:rPr>
                          <m:t>𝑛</m:t>
                        </m:r>
                      </m:den>
                    </m:f>
                  </m:oMath>
                </a14:m>
                <a:r>
                  <a:rPr lang="it-IT" sz="3500"/>
                  <a:t> </a:t>
                </a:r>
                <a:endParaRPr lang="en-GB" sz="3500"/>
              </a:p>
              <a:p>
                <a:pPr marL="457200" indent="-457200" defTabSz="308063" hangingPunct="0">
                  <a:spcBef>
                    <a:spcPts val="0"/>
                  </a:spcBef>
                  <a:buSzTx/>
                  <a:buFont typeface="Arial" panose="020B0604020202020204" pitchFamily="34" charset="0"/>
                  <a:buChar char="•"/>
                </a:pPr>
                <a:r>
                  <a:rPr lang="en-GB" sz="3500" b="1"/>
                  <a:t>Influence reward</a:t>
                </a:r>
              </a:p>
              <a:p>
                <a:pPr marL="1006356" lvl="1" indent="-457200" defTabSz="308063" hangingPunct="0">
                  <a:spcBef>
                    <a:spcPts val="0"/>
                  </a:spcBef>
                  <a:buSzTx/>
                  <a:buFont typeface="Courier New" panose="02070309020205020404" pitchFamily="49" charset="0"/>
                  <a:buChar char="o"/>
                </a:pPr>
                <a:r>
                  <a:rPr lang="en-GB" sz="3500"/>
                  <a:t>Expected number of activated nodes is computed as the sum of the activation probabilities of each node.</a:t>
                </a:r>
              </a:p>
              <a:p>
                <a:pPr lvl="4" indent="0" defTabSz="308063" hangingPunct="0">
                  <a:spcBef>
                    <a:spcPts val="0"/>
                  </a:spcBef>
                  <a:buSzTx/>
                  <a:buNone/>
                </a:pPr>
                <a14:m>
                  <m:oMathPara xmlns:m="http://schemas.openxmlformats.org/officeDocument/2006/math">
                    <m:oMathParaPr>
                      <m:jc m:val="center"/>
                    </m:oMathParaPr>
                    <m:oMath xmlns:m="http://schemas.openxmlformats.org/officeDocument/2006/math">
                      <m:r>
                        <a:rPr lang="it-IT" sz="2800" b="0" i="1" smtClean="0">
                          <a:latin typeface="Cambria Math" panose="02040503050406030204" pitchFamily="18" charset="0"/>
                        </a:rPr>
                        <m:t>𝑖𝑛𝑓𝑙𝑢𝑒𝑛𝑐𝑒</m:t>
                      </m:r>
                      <m:r>
                        <a:rPr lang="it-IT" sz="2800" i="1">
                          <a:latin typeface="Cambria Math" panose="02040503050406030204" pitchFamily="18" charset="0"/>
                        </a:rPr>
                        <m:t>=</m:t>
                      </m:r>
                      <m:nary>
                        <m:naryPr>
                          <m:chr m:val="∑"/>
                          <m:ctrlPr>
                            <a:rPr lang="it-IT" sz="2800" i="1" smtClean="0">
                              <a:latin typeface="Cambria Math" panose="02040503050406030204" pitchFamily="18" charset="0"/>
                            </a:rPr>
                          </m:ctrlPr>
                        </m:naryPr>
                        <m:sub>
                          <m:r>
                            <m:rPr>
                              <m:brk m:alnAt="23"/>
                            </m:rPr>
                            <a:rPr lang="it-IT" sz="2800" b="0" i="1" smtClean="0">
                              <a:latin typeface="Cambria Math" panose="02040503050406030204" pitchFamily="18" charset="0"/>
                            </a:rPr>
                            <m:t>𝑖</m:t>
                          </m:r>
                        </m:sub>
                        <m:sup>
                          <m:r>
                            <a:rPr lang="it-IT" sz="2800" b="0" i="1" smtClean="0">
                              <a:latin typeface="Cambria Math" panose="02040503050406030204" pitchFamily="18" charset="0"/>
                            </a:rPr>
                            <m:t>𝑁</m:t>
                          </m:r>
                        </m:sup>
                        <m:e>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𝑝</m:t>
                              </m:r>
                            </m:e>
                            <m:sub>
                              <m:r>
                                <a:rPr lang="it-IT" sz="2800" b="0" i="1" smtClean="0">
                                  <a:latin typeface="Cambria Math" panose="02040503050406030204" pitchFamily="18" charset="0"/>
                                </a:rPr>
                                <m:t>𝑖</m:t>
                              </m:r>
                            </m:sub>
                          </m:sSub>
                        </m:e>
                      </m:nary>
                    </m:oMath>
                  </m:oMathPara>
                </a14:m>
                <a:endParaRPr lang="en-GB" sz="2800"/>
              </a:p>
            </p:txBody>
          </p:sp>
        </mc:Choice>
        <mc:Fallback xmlns="">
          <p:sp>
            <p:nvSpPr>
              <p:cNvPr id="2" name="Segnaposto testo 1">
                <a:extLst>
                  <a:ext uri="{FF2B5EF4-FFF2-40B4-BE49-F238E27FC236}">
                    <a16:creationId xmlns:a16="http://schemas.microsoft.com/office/drawing/2014/main" id="{9F93202F-C7E0-4108-BEDD-45C4F05EF1FB}"/>
                  </a:ext>
                </a:extLst>
              </p:cNvPr>
              <p:cNvSpPr>
                <a:spLocks noGrp="1" noRot="1" noChangeAspect="1" noMove="1" noResize="1" noEditPoints="1" noAdjustHandles="1" noChangeArrowheads="1" noChangeShapeType="1" noTextEdit="1"/>
              </p:cNvSpPr>
              <p:nvPr>
                <p:ph type="body" idx="1"/>
              </p:nvPr>
            </p:nvSpPr>
            <p:spPr>
              <a:blipFill>
                <a:blip r:embed="rId2"/>
                <a:stretch>
                  <a:fillRect l="-912" t="-484"/>
                </a:stretch>
              </a:blipFill>
            </p:spPr>
            <p:txBody>
              <a:bodyPr/>
              <a:lstStyle/>
              <a:p>
                <a:r>
                  <a:rPr lang="en-US">
                    <a:noFill/>
                  </a:rPr>
                  <a:t> </a:t>
                </a:r>
              </a:p>
            </p:txBody>
          </p:sp>
        </mc:Fallback>
      </mc:AlternateContent>
    </p:spTree>
    <p:extLst>
      <p:ext uri="{BB962C8B-B14F-4D97-AF65-F5344CB8AC3E}">
        <p14:creationId xmlns:p14="http://schemas.microsoft.com/office/powerpoint/2010/main" val="35349513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C5D32FD-4BEC-4162-8779-41AF590C4535}"/>
              </a:ext>
            </a:extLst>
          </p:cNvPr>
          <p:cNvSpPr>
            <a:spLocks noGrp="1"/>
          </p:cNvSpPr>
          <p:nvPr>
            <p:ph type="title"/>
          </p:nvPr>
        </p:nvSpPr>
        <p:spPr/>
        <p:txBody>
          <a:bodyPr>
            <a:normAutofit fontScale="90000"/>
          </a:bodyPr>
          <a:lstStyle/>
          <a:p>
            <a:r>
              <a:rPr lang="it-IT"/>
              <a:t>SINGLE INFLUENCE MAXIMISATION</a:t>
            </a:r>
          </a:p>
        </p:txBody>
      </p:sp>
      <p:sp>
        <p:nvSpPr>
          <p:cNvPr id="5" name="Segnaposto testo 4">
            <a:extLst>
              <a:ext uri="{FF2B5EF4-FFF2-40B4-BE49-F238E27FC236}">
                <a16:creationId xmlns:a16="http://schemas.microsoft.com/office/drawing/2014/main" id="{757B7551-554C-4B2F-8E18-C4B2404FCD0C}"/>
              </a:ext>
            </a:extLst>
          </p:cNvPr>
          <p:cNvSpPr>
            <a:spLocks noGrp="1"/>
          </p:cNvSpPr>
          <p:nvPr>
            <p:ph type="body" idx="1"/>
          </p:nvPr>
        </p:nvSpPr>
        <p:spPr/>
        <p:txBody>
          <a:bodyPr>
            <a:normAutofit fontScale="85000" lnSpcReduction="10000"/>
          </a:bodyPr>
          <a:lstStyle/>
          <a:p>
            <a:r>
              <a:rPr lang="en-GB" sz="2400" b="1"/>
              <a:t>Influence Maximisation: </a:t>
            </a:r>
            <a:r>
              <a:rPr lang="en-GB" sz="2400"/>
              <a:t>maximize the social influence in a single social network given a certain budget.</a:t>
            </a:r>
            <a:endParaRPr lang="en-GB" sz="2400" b="1"/>
          </a:p>
          <a:p>
            <a:r>
              <a:rPr lang="en-GB" sz="2000"/>
              <a:t>Input = (</a:t>
            </a:r>
            <a:r>
              <a:rPr lang="en-GB" sz="2000" b="1"/>
              <a:t>budget</a:t>
            </a:r>
            <a:r>
              <a:rPr lang="en-GB" sz="2000"/>
              <a:t>, edge activation probabilities matrix, # mc simulation, # max steps)</a:t>
            </a:r>
          </a:p>
          <a:p>
            <a:pPr defTabSz="308063" hangingPunct="0">
              <a:lnSpc>
                <a:spcPct val="100000"/>
              </a:lnSpc>
              <a:spcBef>
                <a:spcPts val="0"/>
              </a:spcBef>
              <a:buSzTx/>
            </a:pPr>
            <a:r>
              <a:rPr lang="en-GB" sz="2000"/>
              <a:t>Output = (</a:t>
            </a:r>
            <a:r>
              <a:rPr lang="en-GB" sz="2000" b="1"/>
              <a:t>best seeds</a:t>
            </a:r>
            <a:r>
              <a:rPr lang="en-GB" sz="2000"/>
              <a:t>, max influence)</a:t>
            </a:r>
          </a:p>
          <a:p>
            <a:pPr defTabSz="308063" hangingPunct="0">
              <a:lnSpc>
                <a:spcPct val="100000"/>
              </a:lnSpc>
              <a:spcBef>
                <a:spcPts val="0"/>
              </a:spcBef>
              <a:buSzTx/>
            </a:pPr>
            <a:endParaRPr lang="en-GB" sz="2400" b="1"/>
          </a:p>
          <a:p>
            <a:pPr marL="241093" indent="-241093" defTabSz="308063" hangingPunct="0">
              <a:lnSpc>
                <a:spcPct val="100000"/>
              </a:lnSpc>
              <a:spcBef>
                <a:spcPts val="0"/>
              </a:spcBef>
              <a:buSzTx/>
              <a:buFont typeface="Arial" panose="020B0604020202020204" pitchFamily="34" charset="0"/>
              <a:buChar char="•"/>
            </a:pPr>
            <a:r>
              <a:rPr lang="en-GB" sz="2400"/>
              <a:t>First we designed the </a:t>
            </a:r>
            <a:r>
              <a:rPr lang="en-GB" sz="2400" b="1"/>
              <a:t>Exact Solution algorithm </a:t>
            </a:r>
            <a:r>
              <a:rPr lang="en-GB" sz="2400"/>
              <a:t>which enumerates all possible combinations of seeds on a given budget and computes the influence of each of them. The advantage of this approach is that it returns the best solution since it explores all possible combinations of seeds. However, the computation complexity of this algorithm is unfeasible as the number of possible combinations gets extremely high with just hundreds of nodes.</a:t>
            </a:r>
            <a:br>
              <a:rPr lang="en-GB" sz="2400"/>
            </a:br>
            <a:endParaRPr lang="en-GB" sz="2400"/>
          </a:p>
          <a:p>
            <a:pPr marL="241093" indent="-241093" defTabSz="308063" hangingPunct="0">
              <a:lnSpc>
                <a:spcPct val="100000"/>
              </a:lnSpc>
              <a:spcBef>
                <a:spcPts val="0"/>
              </a:spcBef>
              <a:buSzTx/>
              <a:buFont typeface="Arial" panose="020B0604020202020204" pitchFamily="34" charset="0"/>
              <a:buChar char="•"/>
            </a:pPr>
            <a:r>
              <a:rPr lang="en-GB" sz="2400"/>
              <a:t>To overcome the computation unfeasibility, we designed a </a:t>
            </a:r>
            <a:r>
              <a:rPr lang="en-GB" sz="2400" b="1"/>
              <a:t>Greedy algorithm </a:t>
            </a:r>
            <a:r>
              <a:rPr lang="en-GB" sz="2400"/>
              <a:t>that selects incrementally the seeds by choosing, for every node that is not a seed, the one for which the marginal increase if maximised, until the number of seeds reaches the budget. </a:t>
            </a:r>
            <a:br>
              <a:rPr lang="en-GB" sz="2400"/>
            </a:br>
            <a:endParaRPr lang="en-GB" sz="2400"/>
          </a:p>
          <a:p>
            <a:pPr marL="241093" indent="-241093" defTabSz="308063" hangingPunct="0">
              <a:lnSpc>
                <a:spcPct val="100000"/>
              </a:lnSpc>
              <a:spcBef>
                <a:spcPts val="0"/>
              </a:spcBef>
              <a:buSzTx/>
              <a:buFont typeface="Arial" panose="020B0604020202020204" pitchFamily="34" charset="0"/>
              <a:buChar char="•"/>
            </a:pPr>
            <a:r>
              <a:rPr lang="en-GB" sz="2400"/>
              <a:t>For a faster execution we designed a </a:t>
            </a:r>
            <a:r>
              <a:rPr lang="en-GB" sz="2400" b="1"/>
              <a:t>parallel</a:t>
            </a:r>
            <a:r>
              <a:rPr lang="en-GB" sz="2400"/>
              <a:t> version of the Greedy algorithm where we create a separate thread each time we compute the marginal increase of a node. </a:t>
            </a:r>
          </a:p>
        </p:txBody>
      </p:sp>
    </p:spTree>
    <p:extLst>
      <p:ext uri="{BB962C8B-B14F-4D97-AF65-F5344CB8AC3E}">
        <p14:creationId xmlns:p14="http://schemas.microsoft.com/office/powerpoint/2010/main" val="39482536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C5D32FD-4BEC-4162-8779-41AF590C4535}"/>
              </a:ext>
            </a:extLst>
          </p:cNvPr>
          <p:cNvSpPr>
            <a:spLocks noGrp="1"/>
          </p:cNvSpPr>
          <p:nvPr>
            <p:ph type="title"/>
          </p:nvPr>
        </p:nvSpPr>
        <p:spPr/>
        <p:txBody>
          <a:bodyPr>
            <a:normAutofit fontScale="90000"/>
          </a:bodyPr>
          <a:lstStyle/>
          <a:p>
            <a:r>
              <a:rPr lang="it-IT"/>
              <a:t>SINGLE INFLUENCE MAXIMISATION</a:t>
            </a:r>
          </a:p>
        </p:txBody>
      </p:sp>
      <p:sp>
        <p:nvSpPr>
          <p:cNvPr id="5" name="Segnaposto testo 4">
            <a:extLst>
              <a:ext uri="{FF2B5EF4-FFF2-40B4-BE49-F238E27FC236}">
                <a16:creationId xmlns:a16="http://schemas.microsoft.com/office/drawing/2014/main" id="{757B7551-554C-4B2F-8E18-C4B2404FCD0C}"/>
              </a:ext>
            </a:extLst>
          </p:cNvPr>
          <p:cNvSpPr>
            <a:spLocks noGrp="1"/>
          </p:cNvSpPr>
          <p:nvPr>
            <p:ph type="body" idx="1"/>
          </p:nvPr>
        </p:nvSpPr>
        <p:spPr>
          <a:xfrm>
            <a:off x="742626" y="1495015"/>
            <a:ext cx="10694845" cy="4924165"/>
          </a:xfrm>
        </p:spPr>
        <p:txBody>
          <a:bodyPr>
            <a:normAutofit/>
          </a:bodyPr>
          <a:lstStyle/>
          <a:p>
            <a:r>
              <a:rPr lang="it-IT" sz="1900" b="1" err="1"/>
              <a:t>Experimental</a:t>
            </a:r>
            <a:r>
              <a:rPr lang="it-IT" sz="1900" b="1"/>
              <a:t> </a:t>
            </a:r>
            <a:r>
              <a:rPr lang="it-IT" sz="1900" b="1" err="1"/>
              <a:t>Results</a:t>
            </a:r>
            <a:endParaRPr lang="it-IT" sz="1900" b="1"/>
          </a:p>
          <a:p>
            <a:r>
              <a:rPr lang="en-GB" sz="1900"/>
              <a:t>Due to the high computational cost required by the Influence Maximisation algorithms, we resized each dataset to contain at most 1000 nodes in our experiments.</a:t>
            </a:r>
          </a:p>
          <a:p>
            <a:r>
              <a:rPr lang="en-GB" sz="1900"/>
              <a:t>Given the relatively low number of nodes for social network, we performed our experiments with 5 budget nodes and 2 max steps per simulation after observing that the algorithm reached a high value of expected influence. </a:t>
            </a:r>
            <a:endParaRPr lang="it-IT" sz="1900" b="1"/>
          </a:p>
          <a:p>
            <a:r>
              <a:rPr lang="it-IT" sz="1900"/>
              <a:t>For </a:t>
            </a:r>
            <a:r>
              <a:rPr lang="it-IT" sz="1900" err="1"/>
              <a:t>each</a:t>
            </a:r>
            <a:r>
              <a:rPr lang="it-IT" sz="1900"/>
              <a:t> social network, </a:t>
            </a:r>
            <a:r>
              <a:rPr lang="it-IT" sz="1900" err="1"/>
              <a:t>we</a:t>
            </a:r>
            <a:r>
              <a:rPr lang="it-IT" sz="1900"/>
              <a:t> </a:t>
            </a:r>
            <a:r>
              <a:rPr lang="it-IT" sz="1900" err="1"/>
              <a:t>performed</a:t>
            </a:r>
            <a:r>
              <a:rPr lang="it-IT" sz="1900"/>
              <a:t> an </a:t>
            </a:r>
            <a:r>
              <a:rPr lang="it-IT" sz="1900" err="1"/>
              <a:t>experiment</a:t>
            </a:r>
            <a:r>
              <a:rPr lang="it-IT" sz="1900"/>
              <a:t> </a:t>
            </a:r>
            <a:r>
              <a:rPr lang="it-IT" sz="1900" err="1"/>
              <a:t>where</a:t>
            </a:r>
            <a:r>
              <a:rPr lang="it-IT" sz="1900"/>
              <a:t> </a:t>
            </a:r>
            <a:r>
              <a:rPr lang="it-IT" sz="1900" err="1"/>
              <a:t>we</a:t>
            </a:r>
            <a:r>
              <a:rPr lang="it-IT" sz="1900"/>
              <a:t> </a:t>
            </a:r>
            <a:r>
              <a:rPr lang="it-IT" sz="1900" err="1"/>
              <a:t>increased</a:t>
            </a:r>
            <a:r>
              <a:rPr lang="it-IT" sz="1900"/>
              <a:t> the </a:t>
            </a:r>
            <a:r>
              <a:rPr lang="it-IT" sz="1900" err="1"/>
              <a:t>number</a:t>
            </a:r>
            <a:r>
              <a:rPr lang="it-IT" sz="1900"/>
              <a:t> of Monte Carlo </a:t>
            </a:r>
            <a:r>
              <a:rPr lang="it-IT" sz="1900" err="1"/>
              <a:t>simulations</a:t>
            </a:r>
            <a:r>
              <a:rPr lang="it-IT" sz="1900"/>
              <a:t> in </a:t>
            </a:r>
            <a:r>
              <a:rPr lang="it-IT" sz="1900" err="1"/>
              <a:t>order</a:t>
            </a:r>
            <a:r>
              <a:rPr lang="it-IT" sz="1900"/>
              <a:t> to </a:t>
            </a:r>
            <a:r>
              <a:rPr lang="it-IT" sz="1900" err="1"/>
              <a:t>observe</a:t>
            </a:r>
            <a:r>
              <a:rPr lang="it-IT" sz="1900"/>
              <a:t> the </a:t>
            </a:r>
            <a:r>
              <a:rPr lang="it-IT" sz="1900" err="1"/>
              <a:t>behaviour</a:t>
            </a:r>
            <a:r>
              <a:rPr lang="it-IT" sz="1900"/>
              <a:t> of the </a:t>
            </a:r>
            <a:r>
              <a:rPr lang="it-IT" sz="1900" err="1"/>
              <a:t>Greedy</a:t>
            </a:r>
            <a:r>
              <a:rPr lang="it-IT" sz="1900"/>
              <a:t> Influence </a:t>
            </a:r>
            <a:r>
              <a:rPr lang="it-IT" sz="1900" err="1"/>
              <a:t>Maximisation</a:t>
            </a:r>
            <a:r>
              <a:rPr lang="it-IT" sz="1900"/>
              <a:t> </a:t>
            </a:r>
            <a:r>
              <a:rPr lang="it-IT" sz="1900" err="1"/>
              <a:t>algorithm</a:t>
            </a:r>
            <a:r>
              <a:rPr lang="it-IT" sz="1900"/>
              <a:t>. In </a:t>
            </a:r>
            <a:r>
              <a:rPr lang="it-IT" sz="1900" err="1"/>
              <a:t>particular</a:t>
            </a:r>
            <a:r>
              <a:rPr lang="it-IT" sz="1900"/>
              <a:t> </a:t>
            </a:r>
            <a:r>
              <a:rPr lang="it-IT" sz="1900" err="1"/>
              <a:t>we</a:t>
            </a:r>
            <a:r>
              <a:rPr lang="it-IT" sz="1900"/>
              <a:t> </a:t>
            </a:r>
            <a:r>
              <a:rPr lang="it-IT" sz="1900" err="1"/>
              <a:t>analysed</a:t>
            </a:r>
            <a:r>
              <a:rPr lang="it-IT" sz="1900"/>
              <a:t> the </a:t>
            </a:r>
            <a:r>
              <a:rPr lang="it-IT" sz="1900" err="1"/>
              <a:t>approximation</a:t>
            </a:r>
            <a:r>
              <a:rPr lang="it-IT" sz="1900"/>
              <a:t> </a:t>
            </a:r>
            <a:r>
              <a:rPr lang="it-IT" sz="1900" err="1"/>
              <a:t>error</a:t>
            </a:r>
            <a:r>
              <a:rPr lang="it-IT" sz="1900"/>
              <a:t>, </a:t>
            </a:r>
            <a:r>
              <a:rPr lang="it-IT" sz="1900" err="1"/>
              <a:t>which</a:t>
            </a:r>
            <a:r>
              <a:rPr lang="it-IT" sz="1900"/>
              <a:t> </a:t>
            </a:r>
            <a:r>
              <a:rPr lang="it-IT" sz="1900" err="1"/>
              <a:t>is</a:t>
            </a:r>
            <a:r>
              <a:rPr lang="it-IT" sz="1900"/>
              <a:t> the </a:t>
            </a:r>
            <a:r>
              <a:rPr lang="it-IT" sz="1900" err="1"/>
              <a:t>difference</a:t>
            </a:r>
            <a:r>
              <a:rPr lang="it-IT" sz="1900"/>
              <a:t> of the </a:t>
            </a:r>
            <a:r>
              <a:rPr lang="it-IT" sz="1900" err="1"/>
              <a:t>expected</a:t>
            </a:r>
            <a:r>
              <a:rPr lang="it-IT" sz="1900"/>
              <a:t> influence </a:t>
            </a:r>
            <a:r>
              <a:rPr lang="it-IT" sz="1900" err="1"/>
              <a:t>obtained</a:t>
            </a:r>
            <a:r>
              <a:rPr lang="it-IT" sz="1900"/>
              <a:t> with k </a:t>
            </a:r>
            <a:r>
              <a:rPr lang="it-IT" sz="1900" err="1"/>
              <a:t>simulations</a:t>
            </a:r>
            <a:r>
              <a:rPr lang="it-IT" sz="1900"/>
              <a:t> with </a:t>
            </a:r>
            <a:r>
              <a:rPr lang="it-IT" sz="1900" err="1"/>
              <a:t>respect</a:t>
            </a:r>
            <a:r>
              <a:rPr lang="it-IT" sz="1900"/>
              <a:t> to the one with the </a:t>
            </a:r>
            <a:r>
              <a:rPr lang="it-IT" sz="1900" err="1"/>
              <a:t>highest</a:t>
            </a:r>
            <a:r>
              <a:rPr lang="it-IT" sz="1900"/>
              <a:t> </a:t>
            </a:r>
            <a:r>
              <a:rPr lang="it-IT" sz="1900" err="1"/>
              <a:t>number</a:t>
            </a:r>
            <a:r>
              <a:rPr lang="it-IT" sz="1900"/>
              <a:t> of Monte Carlo </a:t>
            </a:r>
            <a:r>
              <a:rPr lang="it-IT" sz="1900" err="1"/>
              <a:t>simulation</a:t>
            </a:r>
            <a:r>
              <a:rPr lang="it-IT" sz="1900"/>
              <a:t>.</a:t>
            </a:r>
          </a:p>
          <a:p>
            <a:endParaRPr lang="en-GB" sz="1900"/>
          </a:p>
        </p:txBody>
      </p:sp>
    </p:spTree>
    <p:extLst>
      <p:ext uri="{BB962C8B-B14F-4D97-AF65-F5344CB8AC3E}">
        <p14:creationId xmlns:p14="http://schemas.microsoft.com/office/powerpoint/2010/main" val="8125713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C5D32FD-4BEC-4162-8779-41AF590C4535}"/>
              </a:ext>
            </a:extLst>
          </p:cNvPr>
          <p:cNvSpPr>
            <a:spLocks noGrp="1"/>
          </p:cNvSpPr>
          <p:nvPr>
            <p:ph type="title"/>
          </p:nvPr>
        </p:nvSpPr>
        <p:spPr/>
        <p:txBody>
          <a:bodyPr>
            <a:normAutofit fontScale="90000"/>
          </a:bodyPr>
          <a:lstStyle/>
          <a:p>
            <a:r>
              <a:rPr lang="it-IT"/>
              <a:t>SINGLE INFLUENCE MAXIMISATION</a:t>
            </a:r>
          </a:p>
        </p:txBody>
      </p:sp>
      <p:pic>
        <p:nvPicPr>
          <p:cNvPr id="3" name="Picture 2">
            <a:extLst>
              <a:ext uri="{FF2B5EF4-FFF2-40B4-BE49-F238E27FC236}">
                <a16:creationId xmlns:a16="http://schemas.microsoft.com/office/drawing/2014/main" id="{5477BD66-DC1C-45AB-AE69-4E4F8BD4E6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9572" y="1678712"/>
            <a:ext cx="3592007" cy="2694005"/>
          </a:xfrm>
          <a:prstGeom prst="rect">
            <a:avLst/>
          </a:prstGeom>
        </p:spPr>
      </p:pic>
      <p:pic>
        <p:nvPicPr>
          <p:cNvPr id="7" name="Picture 6">
            <a:extLst>
              <a:ext uri="{FF2B5EF4-FFF2-40B4-BE49-F238E27FC236}">
                <a16:creationId xmlns:a16="http://schemas.microsoft.com/office/drawing/2014/main" id="{AB7C3F51-6CFD-4A6F-9CC6-7154D44CC2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12428" y="1640448"/>
            <a:ext cx="3694041" cy="2770531"/>
          </a:xfrm>
          <a:prstGeom prst="rect">
            <a:avLst/>
          </a:prstGeom>
        </p:spPr>
      </p:pic>
      <p:sp>
        <p:nvSpPr>
          <p:cNvPr id="8" name="TextBox 7">
            <a:extLst>
              <a:ext uri="{FF2B5EF4-FFF2-40B4-BE49-F238E27FC236}">
                <a16:creationId xmlns:a16="http://schemas.microsoft.com/office/drawing/2014/main" id="{02201BED-0F05-450B-BFC3-111A72221B7B}"/>
              </a:ext>
            </a:extLst>
          </p:cNvPr>
          <p:cNvSpPr txBox="1"/>
          <p:nvPr/>
        </p:nvSpPr>
        <p:spPr>
          <a:xfrm>
            <a:off x="1645446" y="1238596"/>
            <a:ext cx="14202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1" i="0" u="none" strike="noStrike" cap="none" spc="0" normalizeH="0" baseline="0" err="1">
                <a:ln>
                  <a:noFill/>
                </a:ln>
                <a:solidFill>
                  <a:srgbClr val="535353"/>
                </a:solidFill>
                <a:effectLst/>
                <a:uFillTx/>
                <a:latin typeface="+mn-lt"/>
                <a:ea typeface="+mn-ea"/>
                <a:cs typeface="+mn-cs"/>
                <a:sym typeface="Gill Sans Light"/>
              </a:rPr>
              <a:t>Gplus</a:t>
            </a:r>
            <a:r>
              <a:rPr kumimoji="0" lang="it-IT" sz="1600" b="1" i="0" u="none" strike="noStrike" cap="none" spc="0" normalizeH="0" baseline="0">
                <a:ln>
                  <a:noFill/>
                </a:ln>
                <a:solidFill>
                  <a:srgbClr val="535353"/>
                </a:solidFill>
                <a:effectLst/>
                <a:uFillTx/>
                <a:latin typeface="+mn-lt"/>
                <a:ea typeface="+mn-ea"/>
                <a:cs typeface="+mn-cs"/>
                <a:sym typeface="Gill Sans Light"/>
              </a:rPr>
              <a:t> </a:t>
            </a:r>
            <a:r>
              <a:rPr kumimoji="0" lang="it-IT" sz="1600" b="1" i="0" u="none" strike="noStrike" cap="none" spc="0" normalizeH="0" baseline="0" err="1">
                <a:ln>
                  <a:noFill/>
                </a:ln>
                <a:solidFill>
                  <a:srgbClr val="535353"/>
                </a:solidFill>
                <a:effectLst/>
                <a:uFillTx/>
                <a:latin typeface="+mn-lt"/>
                <a:ea typeface="+mn-ea"/>
                <a:cs typeface="+mn-cs"/>
                <a:sym typeface="Gill Sans Light"/>
              </a:rPr>
              <a:t>apx</a:t>
            </a:r>
            <a:r>
              <a:rPr kumimoji="0" lang="it-IT" sz="1600" b="1" i="0" u="none" strike="noStrike" cap="none" spc="0" normalizeH="0" baseline="0">
                <a:ln>
                  <a:noFill/>
                </a:ln>
                <a:solidFill>
                  <a:srgbClr val="535353"/>
                </a:solidFill>
                <a:effectLst/>
                <a:uFillTx/>
                <a:latin typeface="+mn-lt"/>
                <a:ea typeface="+mn-ea"/>
                <a:cs typeface="+mn-cs"/>
                <a:sym typeface="Gill Sans Light"/>
              </a:rPr>
              <a:t>. </a:t>
            </a:r>
            <a:r>
              <a:rPr kumimoji="0" lang="it-IT" sz="1600" b="1" i="0" u="none" strike="noStrike" cap="none" spc="0" normalizeH="0" baseline="0" err="1">
                <a:ln>
                  <a:noFill/>
                </a:ln>
                <a:solidFill>
                  <a:srgbClr val="535353"/>
                </a:solidFill>
                <a:effectLst/>
                <a:uFillTx/>
                <a:latin typeface="+mn-lt"/>
                <a:ea typeface="+mn-ea"/>
                <a:cs typeface="+mn-cs"/>
                <a:sym typeface="Gill Sans Light"/>
              </a:rPr>
              <a:t>error</a:t>
            </a:r>
            <a:endParaRPr kumimoji="0" lang="en-GB" sz="1600" b="1" i="0" u="none" strike="noStrike" cap="none" spc="0" normalizeH="0" baseline="0">
              <a:ln>
                <a:noFill/>
              </a:ln>
              <a:solidFill>
                <a:srgbClr val="535353"/>
              </a:solidFill>
              <a:effectLst/>
              <a:uFillTx/>
              <a:latin typeface="+mn-lt"/>
              <a:ea typeface="+mn-ea"/>
              <a:cs typeface="+mn-cs"/>
              <a:sym typeface="Gill Sans Light"/>
            </a:endParaRPr>
          </a:p>
        </p:txBody>
      </p:sp>
      <p:sp>
        <p:nvSpPr>
          <p:cNvPr id="10" name="TextBox 9">
            <a:extLst>
              <a:ext uri="{FF2B5EF4-FFF2-40B4-BE49-F238E27FC236}">
                <a16:creationId xmlns:a16="http://schemas.microsoft.com/office/drawing/2014/main" id="{D01CE09F-325B-42F2-86F2-E37A3B80BCB0}"/>
              </a:ext>
            </a:extLst>
          </p:cNvPr>
          <p:cNvSpPr txBox="1"/>
          <p:nvPr/>
        </p:nvSpPr>
        <p:spPr>
          <a:xfrm>
            <a:off x="5046211" y="1238595"/>
            <a:ext cx="1830629"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1" i="0" u="none" strike="noStrike" cap="none" spc="0" normalizeH="0" baseline="0">
                <a:ln>
                  <a:noFill/>
                </a:ln>
                <a:solidFill>
                  <a:srgbClr val="535353"/>
                </a:solidFill>
                <a:effectLst/>
                <a:uFillTx/>
                <a:latin typeface="+mn-lt"/>
                <a:ea typeface="+mn-ea"/>
                <a:cs typeface="+mn-cs"/>
                <a:sym typeface="Gill Sans Light"/>
              </a:rPr>
              <a:t>Wikipedia </a:t>
            </a:r>
            <a:r>
              <a:rPr kumimoji="0" lang="it-IT" sz="1600" b="1" i="0" u="none" strike="noStrike" cap="none" spc="0" normalizeH="0" baseline="0" err="1">
                <a:ln>
                  <a:noFill/>
                </a:ln>
                <a:solidFill>
                  <a:srgbClr val="535353"/>
                </a:solidFill>
                <a:effectLst/>
                <a:uFillTx/>
                <a:latin typeface="+mn-lt"/>
                <a:ea typeface="+mn-ea"/>
                <a:cs typeface="+mn-cs"/>
                <a:sym typeface="Gill Sans Light"/>
              </a:rPr>
              <a:t>aprx</a:t>
            </a:r>
            <a:r>
              <a:rPr kumimoji="0" lang="it-IT" sz="1600" b="1" i="0" u="none" strike="noStrike" cap="none" spc="0" normalizeH="0" baseline="0">
                <a:ln>
                  <a:noFill/>
                </a:ln>
                <a:solidFill>
                  <a:srgbClr val="535353"/>
                </a:solidFill>
                <a:effectLst/>
                <a:uFillTx/>
                <a:latin typeface="+mn-lt"/>
                <a:ea typeface="+mn-ea"/>
                <a:cs typeface="+mn-cs"/>
                <a:sym typeface="Gill Sans Light"/>
              </a:rPr>
              <a:t>. </a:t>
            </a:r>
            <a:r>
              <a:rPr kumimoji="0" lang="it-IT" sz="1600" b="1" i="0" u="none" strike="noStrike" cap="none" spc="0" normalizeH="0" baseline="0" err="1">
                <a:ln>
                  <a:noFill/>
                </a:ln>
                <a:solidFill>
                  <a:srgbClr val="535353"/>
                </a:solidFill>
                <a:effectLst/>
                <a:uFillTx/>
                <a:latin typeface="+mn-lt"/>
                <a:ea typeface="+mn-ea"/>
                <a:cs typeface="+mn-cs"/>
                <a:sym typeface="Gill Sans Light"/>
              </a:rPr>
              <a:t>error</a:t>
            </a:r>
            <a:endParaRPr kumimoji="0" lang="en-GB" sz="1600" b="1" i="0" u="none" strike="noStrike" cap="none" spc="0" normalizeH="0" baseline="0">
              <a:ln>
                <a:noFill/>
              </a:ln>
              <a:solidFill>
                <a:srgbClr val="535353"/>
              </a:solidFill>
              <a:effectLst/>
              <a:uFillTx/>
              <a:latin typeface="+mn-lt"/>
              <a:ea typeface="+mn-ea"/>
              <a:cs typeface="+mn-cs"/>
              <a:sym typeface="Gill Sans Light"/>
            </a:endParaRPr>
          </a:p>
        </p:txBody>
      </p:sp>
      <p:sp>
        <p:nvSpPr>
          <p:cNvPr id="11" name="TextBox 10">
            <a:extLst>
              <a:ext uri="{FF2B5EF4-FFF2-40B4-BE49-F238E27FC236}">
                <a16:creationId xmlns:a16="http://schemas.microsoft.com/office/drawing/2014/main" id="{EBCEF332-C832-46D5-BC00-E88C65B9B215}"/>
              </a:ext>
            </a:extLst>
          </p:cNvPr>
          <p:cNvSpPr txBox="1"/>
          <p:nvPr/>
        </p:nvSpPr>
        <p:spPr>
          <a:xfrm>
            <a:off x="9363714" y="1238594"/>
            <a:ext cx="145232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1" i="0" u="none" strike="noStrike" cap="none" spc="0" normalizeH="0" baseline="0">
                <a:ln>
                  <a:noFill/>
                </a:ln>
                <a:solidFill>
                  <a:srgbClr val="535353"/>
                </a:solidFill>
                <a:effectLst/>
                <a:uFillTx/>
                <a:latin typeface="+mn-lt"/>
                <a:ea typeface="+mn-ea"/>
                <a:cs typeface="+mn-cs"/>
                <a:sym typeface="Gill Sans Light"/>
              </a:rPr>
              <a:t>Email </a:t>
            </a:r>
            <a:r>
              <a:rPr kumimoji="0" lang="it-IT" sz="1600" b="1" i="0" u="none" strike="noStrike" cap="none" spc="0" normalizeH="0" baseline="0" err="1">
                <a:ln>
                  <a:noFill/>
                </a:ln>
                <a:solidFill>
                  <a:srgbClr val="535353"/>
                </a:solidFill>
                <a:effectLst/>
                <a:uFillTx/>
                <a:latin typeface="+mn-lt"/>
                <a:ea typeface="+mn-ea"/>
                <a:cs typeface="+mn-cs"/>
                <a:sym typeface="Gill Sans Light"/>
              </a:rPr>
              <a:t>aprx</a:t>
            </a:r>
            <a:r>
              <a:rPr kumimoji="0" lang="it-IT" sz="1600" b="1" i="0" u="none" strike="noStrike" cap="none" spc="0" normalizeH="0" baseline="0">
                <a:ln>
                  <a:noFill/>
                </a:ln>
                <a:solidFill>
                  <a:srgbClr val="535353"/>
                </a:solidFill>
                <a:effectLst/>
                <a:uFillTx/>
                <a:latin typeface="+mn-lt"/>
                <a:ea typeface="+mn-ea"/>
                <a:cs typeface="+mn-cs"/>
                <a:sym typeface="Gill Sans Light"/>
              </a:rPr>
              <a:t>. </a:t>
            </a:r>
            <a:r>
              <a:rPr kumimoji="0" lang="it-IT" sz="1600" b="1" i="0" u="none" strike="noStrike" cap="none" spc="0" normalizeH="0" baseline="0" err="1">
                <a:ln>
                  <a:noFill/>
                </a:ln>
                <a:solidFill>
                  <a:srgbClr val="535353"/>
                </a:solidFill>
                <a:effectLst/>
                <a:uFillTx/>
                <a:latin typeface="+mn-lt"/>
                <a:ea typeface="+mn-ea"/>
                <a:cs typeface="+mn-cs"/>
                <a:sym typeface="Gill Sans Light"/>
              </a:rPr>
              <a:t>error</a:t>
            </a:r>
            <a:endParaRPr kumimoji="0" lang="en-GB" sz="1600" b="1" i="0" u="none" strike="noStrike" cap="none" spc="0" normalizeH="0" baseline="0">
              <a:ln>
                <a:noFill/>
              </a:ln>
              <a:solidFill>
                <a:srgbClr val="535353"/>
              </a:solidFill>
              <a:effectLst/>
              <a:uFillTx/>
              <a:latin typeface="+mn-lt"/>
              <a:ea typeface="+mn-ea"/>
              <a:cs typeface="+mn-cs"/>
              <a:sym typeface="Gill Sans Light"/>
            </a:endParaRPr>
          </a:p>
        </p:txBody>
      </p:sp>
      <p:sp>
        <p:nvSpPr>
          <p:cNvPr id="12" name="TextBox 11">
            <a:extLst>
              <a:ext uri="{FF2B5EF4-FFF2-40B4-BE49-F238E27FC236}">
                <a16:creationId xmlns:a16="http://schemas.microsoft.com/office/drawing/2014/main" id="{E9686B77-ABA8-44A3-88F4-C16D971F815C}"/>
              </a:ext>
            </a:extLst>
          </p:cNvPr>
          <p:cNvSpPr txBox="1"/>
          <p:nvPr/>
        </p:nvSpPr>
        <p:spPr>
          <a:xfrm>
            <a:off x="559572" y="4995407"/>
            <a:ext cx="11317689"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800" b="0" i="0" u="none" strike="noStrike" cap="none" spc="0" normalizeH="0" baseline="0">
                <a:ln>
                  <a:noFill/>
                </a:ln>
                <a:solidFill>
                  <a:srgbClr val="535353"/>
                </a:solidFill>
                <a:effectLst/>
                <a:uFillTx/>
                <a:latin typeface="+mn-lt"/>
                <a:ea typeface="+mn-ea"/>
                <a:cs typeface="+mn-cs"/>
                <a:sym typeface="Gill Sans Light"/>
              </a:rPr>
              <a:t>For the </a:t>
            </a:r>
            <a:r>
              <a:rPr kumimoji="0" lang="it-IT" sz="1800" b="0" i="0" u="none" strike="noStrike" cap="none" spc="0" normalizeH="0" baseline="0" err="1">
                <a:ln>
                  <a:noFill/>
                </a:ln>
                <a:solidFill>
                  <a:srgbClr val="535353"/>
                </a:solidFill>
                <a:effectLst/>
                <a:uFillTx/>
                <a:latin typeface="+mn-lt"/>
                <a:ea typeface="+mn-ea"/>
                <a:cs typeface="+mn-cs"/>
                <a:sym typeface="Gill Sans Light"/>
              </a:rPr>
              <a:t>same</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computational</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problems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we</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couldn’t</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experiment</a:t>
            </a:r>
            <a:r>
              <a:rPr kumimoji="0" lang="it-IT" sz="1800" b="0" i="0" u="none" strike="noStrike" cap="none" spc="0" normalizeH="0" baseline="0">
                <a:ln>
                  <a:noFill/>
                </a:ln>
                <a:solidFill>
                  <a:srgbClr val="535353"/>
                </a:solidFill>
                <a:effectLst/>
                <a:uFillTx/>
                <a:latin typeface="+mn-lt"/>
                <a:ea typeface="+mn-ea"/>
                <a:cs typeface="+mn-cs"/>
                <a:sym typeface="Gill Sans Light"/>
              </a:rPr>
              <a:t> with a </a:t>
            </a:r>
            <a:r>
              <a:rPr kumimoji="0" lang="it-IT" sz="1800" b="0" i="0" u="none" strike="noStrike" cap="none" spc="0" normalizeH="0" baseline="0" err="1">
                <a:ln>
                  <a:noFill/>
                </a:ln>
                <a:solidFill>
                  <a:srgbClr val="535353"/>
                </a:solidFill>
                <a:effectLst/>
                <a:uFillTx/>
                <a:latin typeface="+mn-lt"/>
                <a:ea typeface="+mn-ea"/>
                <a:cs typeface="+mn-cs"/>
                <a:sym typeface="Gill Sans Light"/>
              </a:rPr>
              <a:t>very</a:t>
            </a:r>
            <a:r>
              <a:rPr kumimoji="0" lang="it-IT" sz="1800" b="0" i="0" u="none" strike="noStrike" cap="none" spc="0" normalizeH="0" baseline="0">
                <a:ln>
                  <a:noFill/>
                </a:ln>
                <a:solidFill>
                  <a:srgbClr val="535353"/>
                </a:solidFill>
                <a:effectLst/>
                <a:uFillTx/>
                <a:latin typeface="+mn-lt"/>
                <a:ea typeface="+mn-ea"/>
                <a:cs typeface="+mn-cs"/>
                <a:sym typeface="Gill Sans Light"/>
              </a:rPr>
              <a:t> high </a:t>
            </a:r>
            <a:r>
              <a:rPr kumimoji="0" lang="it-IT" sz="1800" b="0" i="0" u="none" strike="noStrike" cap="none" spc="0" normalizeH="0" baseline="0" err="1">
                <a:ln>
                  <a:noFill/>
                </a:ln>
                <a:solidFill>
                  <a:srgbClr val="535353"/>
                </a:solidFill>
                <a:effectLst/>
                <a:uFillTx/>
                <a:latin typeface="+mn-lt"/>
                <a:ea typeface="+mn-ea"/>
                <a:cs typeface="+mn-cs"/>
                <a:sym typeface="Gill Sans Light"/>
              </a:rPr>
              <a:t>number</a:t>
            </a:r>
            <a:r>
              <a:rPr kumimoji="0" lang="it-IT" sz="1800" b="0" i="0" u="none" strike="noStrike" cap="none" spc="0" normalizeH="0" baseline="0">
                <a:ln>
                  <a:noFill/>
                </a:ln>
                <a:solidFill>
                  <a:srgbClr val="535353"/>
                </a:solidFill>
                <a:effectLst/>
                <a:uFillTx/>
                <a:latin typeface="+mn-lt"/>
                <a:ea typeface="+mn-ea"/>
                <a:cs typeface="+mn-cs"/>
                <a:sym typeface="Gill Sans Light"/>
              </a:rPr>
              <a:t> of monte </a:t>
            </a:r>
            <a:r>
              <a:rPr kumimoji="0" lang="it-IT" sz="1800" b="0" i="0" u="none" strike="noStrike" cap="none" spc="0" normalizeH="0" baseline="0" err="1">
                <a:ln>
                  <a:noFill/>
                </a:ln>
                <a:solidFill>
                  <a:srgbClr val="535353"/>
                </a:solidFill>
                <a:effectLst/>
                <a:uFillTx/>
                <a:latin typeface="+mn-lt"/>
                <a:ea typeface="+mn-ea"/>
                <a:cs typeface="+mn-cs"/>
                <a:sym typeface="Gill Sans Light"/>
              </a:rPr>
              <a:t>carlo</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simulations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However</a:t>
            </a:r>
            <a:r>
              <a:rPr lang="it-IT" sz="1800"/>
              <a:t>, </a:t>
            </a:r>
            <a:r>
              <a:rPr lang="it-IT" sz="1800" err="1"/>
              <a:t>even</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if</a:t>
            </a:r>
            <a:r>
              <a:rPr kumimoji="0" lang="it-IT" sz="1800" b="0" i="0" u="none" strike="noStrike" cap="none" spc="0" normalizeH="0" baseline="0">
                <a:ln>
                  <a:noFill/>
                </a:ln>
                <a:solidFill>
                  <a:srgbClr val="535353"/>
                </a:solidFill>
                <a:effectLst/>
                <a:uFillTx/>
                <a:latin typeface="+mn-lt"/>
                <a:ea typeface="+mn-ea"/>
                <a:cs typeface="+mn-cs"/>
                <a:sym typeface="Gill Sans Light"/>
              </a:rPr>
              <a:t> the </a:t>
            </a:r>
            <a:r>
              <a:rPr kumimoji="0" lang="it-IT" sz="1800" b="0" i="0" u="none" strike="noStrike" cap="none" spc="0" normalizeH="0" baseline="0" err="1">
                <a:ln>
                  <a:noFill/>
                </a:ln>
                <a:solidFill>
                  <a:srgbClr val="535353"/>
                </a:solidFill>
                <a:effectLst/>
                <a:uFillTx/>
                <a:latin typeface="+mn-lt"/>
                <a:ea typeface="+mn-ea"/>
                <a:cs typeface="+mn-cs"/>
                <a:sym typeface="Gill Sans Light"/>
              </a:rPr>
              <a:t>number</a:t>
            </a:r>
            <a:r>
              <a:rPr kumimoji="0" lang="it-IT" sz="1800" b="0" i="0" u="none" strike="noStrike" cap="none" spc="0" normalizeH="0" baseline="0">
                <a:ln>
                  <a:noFill/>
                </a:ln>
                <a:solidFill>
                  <a:srgbClr val="535353"/>
                </a:solidFill>
                <a:effectLst/>
                <a:uFillTx/>
                <a:latin typeface="+mn-lt"/>
                <a:ea typeface="+mn-ea"/>
                <a:cs typeface="+mn-cs"/>
                <a:sym typeface="Gill Sans Light"/>
              </a:rPr>
              <a:t> of Monte Carlo </a:t>
            </a:r>
            <a:r>
              <a:rPr kumimoji="0" lang="it-IT" sz="1800" b="0" i="0" u="none" strike="noStrike" cap="none" spc="0" normalizeH="0" baseline="0" err="1">
                <a:ln>
                  <a:noFill/>
                </a:ln>
                <a:solidFill>
                  <a:srgbClr val="535353"/>
                </a:solidFill>
                <a:effectLst/>
                <a:uFillTx/>
                <a:latin typeface="+mn-lt"/>
                <a:ea typeface="+mn-ea"/>
                <a:cs typeface="+mn-cs"/>
                <a:sym typeface="Gill Sans Light"/>
              </a:rPr>
              <a:t>simulation</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is</a:t>
            </a:r>
            <a:r>
              <a:rPr kumimoji="0" lang="it-IT" sz="1800" b="0" i="0" u="none" strike="noStrike" cap="none" spc="0" normalizeH="0" baseline="0">
                <a:ln>
                  <a:noFill/>
                </a:ln>
                <a:solidFill>
                  <a:srgbClr val="535353"/>
                </a:solidFill>
                <a:effectLst/>
                <a:uFillTx/>
                <a:latin typeface="+mn-lt"/>
                <a:ea typeface="+mn-ea"/>
                <a:cs typeface="+mn-cs"/>
                <a:sym typeface="Gill Sans Light"/>
              </a:rPr>
              <a:t> low, </a:t>
            </a:r>
            <a:r>
              <a:rPr lang="it-IT" sz="1800" err="1"/>
              <a:t>it</a:t>
            </a:r>
            <a:r>
              <a:rPr lang="it-IT" sz="1800"/>
              <a:t> </a:t>
            </a:r>
            <a:r>
              <a:rPr lang="it-IT" sz="1800" err="1"/>
              <a:t>is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possible</a:t>
            </a:r>
            <a:r>
              <a:rPr kumimoji="0" lang="it-IT" sz="1800" b="0" i="0" u="none" strike="noStrike" cap="none" spc="0" normalizeH="0" baseline="0">
                <a:ln>
                  <a:noFill/>
                </a:ln>
                <a:solidFill>
                  <a:srgbClr val="535353"/>
                </a:solidFill>
                <a:effectLst/>
                <a:uFillTx/>
                <a:latin typeface="+mn-lt"/>
                <a:ea typeface="+mn-ea"/>
                <a:cs typeface="+mn-cs"/>
                <a:sym typeface="Gill Sans Light"/>
              </a:rPr>
              <a:t> to </a:t>
            </a:r>
            <a:r>
              <a:rPr kumimoji="0" lang="it-IT" sz="1800" b="0" i="0" u="none" strike="noStrike" cap="none" spc="0" normalizeH="0" baseline="0" err="1">
                <a:ln>
                  <a:noFill/>
                </a:ln>
                <a:solidFill>
                  <a:srgbClr val="535353"/>
                </a:solidFill>
                <a:effectLst/>
                <a:uFillTx/>
                <a:latin typeface="+mn-lt"/>
                <a:ea typeface="+mn-ea"/>
                <a:cs typeface="+mn-cs"/>
                <a:sym typeface="Gill Sans Light"/>
              </a:rPr>
              <a:t>observe</a:t>
            </a:r>
            <a:r>
              <a:rPr kumimoji="0" lang="it-IT" sz="1800" b="0" i="0" u="none" strike="noStrike" cap="none" spc="0" normalizeH="0" baseline="0">
                <a:ln>
                  <a:noFill/>
                </a:ln>
                <a:solidFill>
                  <a:srgbClr val="535353"/>
                </a:solidFill>
                <a:effectLst/>
                <a:uFillTx/>
                <a:latin typeface="+mn-lt"/>
                <a:ea typeface="+mn-ea"/>
                <a:cs typeface="+mn-cs"/>
                <a:sym typeface="Gill Sans Light"/>
              </a:rPr>
              <a:t> the </a:t>
            </a:r>
            <a:r>
              <a:rPr kumimoji="0" lang="it-IT" sz="1800" b="0" i="0" u="none" strike="noStrike" cap="none" spc="0" normalizeH="0" baseline="0" err="1">
                <a:ln>
                  <a:noFill/>
                </a:ln>
                <a:solidFill>
                  <a:srgbClr val="535353"/>
                </a:solidFill>
                <a:effectLst/>
                <a:uFillTx/>
                <a:latin typeface="+mn-lt"/>
                <a:ea typeface="+mn-ea"/>
                <a:cs typeface="+mn-cs"/>
                <a:sym typeface="Gill Sans Light"/>
              </a:rPr>
              <a:t>desired</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perfomances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where</a:t>
            </a:r>
            <a:r>
              <a:rPr kumimoji="0" lang="it-IT" sz="1800" b="0" i="0" u="none" strike="noStrike" cap="none" spc="0" normalizeH="0" baseline="0">
                <a:ln>
                  <a:noFill/>
                </a:ln>
                <a:solidFill>
                  <a:srgbClr val="535353"/>
                </a:solidFill>
                <a:effectLst/>
                <a:uFillTx/>
                <a:latin typeface="+mn-lt"/>
                <a:ea typeface="+mn-ea"/>
                <a:cs typeface="+mn-cs"/>
                <a:sym typeface="Gill Sans Light"/>
              </a:rPr>
              <a:t> the influence </a:t>
            </a:r>
            <a:r>
              <a:rPr kumimoji="0" lang="it-IT" sz="1800" b="0" i="0" u="none" strike="noStrike" cap="none" spc="0" normalizeH="0" baseline="0" err="1">
                <a:ln>
                  <a:noFill/>
                </a:ln>
                <a:solidFill>
                  <a:srgbClr val="535353"/>
                </a:solidFill>
                <a:effectLst/>
                <a:uFillTx/>
                <a:latin typeface="+mn-lt"/>
                <a:ea typeface="+mn-ea"/>
                <a:cs typeface="+mn-cs"/>
                <a:sym typeface="Gill Sans Light"/>
              </a:rPr>
              <a:t>varies</a:t>
            </a:r>
            <a:r>
              <a:rPr kumimoji="0" lang="it-IT" sz="1800" b="0" i="0" u="none" strike="noStrike" cap="none" spc="0" normalizeH="0" baseline="0">
                <a:ln>
                  <a:noFill/>
                </a:ln>
                <a:solidFill>
                  <a:srgbClr val="535353"/>
                </a:solidFill>
                <a:effectLst/>
                <a:uFillTx/>
                <a:latin typeface="+mn-lt"/>
                <a:ea typeface="+mn-ea"/>
                <a:cs typeface="+mn-cs"/>
                <a:sym typeface="Gill Sans Light"/>
              </a:rPr>
              <a:t> a </a:t>
            </a:r>
            <a:r>
              <a:rPr kumimoji="0" lang="it-IT" sz="1800" b="0" i="0" u="none" strike="noStrike" cap="none" spc="0" normalizeH="0" baseline="0" err="1">
                <a:ln>
                  <a:noFill/>
                </a:ln>
                <a:solidFill>
                  <a:srgbClr val="535353"/>
                </a:solidFill>
                <a:effectLst/>
                <a:uFillTx/>
                <a:latin typeface="+mn-lt"/>
                <a:ea typeface="+mn-ea"/>
                <a:cs typeface="+mn-cs"/>
                <a:sym typeface="Gill Sans Light"/>
              </a:rPr>
              <a:t>lot</a:t>
            </a:r>
            <a:r>
              <a:rPr kumimoji="0" lang="it-IT" sz="1800" b="0" i="0" u="none" strike="noStrike" cap="none" spc="0" normalizeH="0" baseline="0">
                <a:ln>
                  <a:noFill/>
                </a:ln>
                <a:solidFill>
                  <a:srgbClr val="535353"/>
                </a:solidFill>
                <a:effectLst/>
                <a:uFillTx/>
                <a:latin typeface="+mn-lt"/>
                <a:ea typeface="+mn-ea"/>
                <a:cs typeface="+mn-cs"/>
                <a:sym typeface="Gill Sans Light"/>
              </a:rPr>
              <a:t> with </a:t>
            </a:r>
            <a:r>
              <a:rPr kumimoji="0" lang="it-IT" sz="1800" b="0" i="0" u="none" strike="noStrike" cap="none" spc="0" normalizeH="0" baseline="0" err="1">
                <a:ln>
                  <a:noFill/>
                </a:ln>
                <a:solidFill>
                  <a:srgbClr val="535353"/>
                </a:solidFill>
                <a:effectLst/>
                <a:uFillTx/>
                <a:latin typeface="+mn-lt"/>
                <a:ea typeface="+mn-ea"/>
                <a:cs typeface="+mn-cs"/>
                <a:sym typeface="Gill Sans Light"/>
              </a:rPr>
              <a:t>less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simulations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but</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it</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tends</a:t>
            </a:r>
            <a:r>
              <a:rPr kumimoji="0" lang="it-IT" sz="1800" b="0" i="0" u="none" strike="noStrike" cap="none" spc="0" normalizeH="0" baseline="0">
                <a:ln>
                  <a:noFill/>
                </a:ln>
                <a:solidFill>
                  <a:srgbClr val="535353"/>
                </a:solidFill>
                <a:effectLst/>
                <a:uFillTx/>
                <a:latin typeface="+mn-lt"/>
                <a:ea typeface="+mn-ea"/>
                <a:cs typeface="+mn-cs"/>
                <a:sym typeface="Gill Sans Light"/>
              </a:rPr>
              <a:t> to converge </a:t>
            </a:r>
            <a:r>
              <a:rPr kumimoji="0" lang="it-IT" sz="1800" b="0" i="0" u="none" strike="noStrike" cap="none" spc="0" normalizeH="0" baseline="0" err="1">
                <a:ln>
                  <a:noFill/>
                </a:ln>
                <a:solidFill>
                  <a:srgbClr val="535353"/>
                </a:solidFill>
                <a:effectLst/>
                <a:uFillTx/>
                <a:latin typeface="+mn-lt"/>
                <a:ea typeface="+mn-ea"/>
                <a:cs typeface="+mn-cs"/>
                <a:sym typeface="Gill Sans Light"/>
              </a:rPr>
              <a:t>when</a:t>
            </a:r>
            <a:r>
              <a:rPr kumimoji="0" lang="it-IT" sz="1800" b="0" i="0" u="none" strike="noStrike" cap="none" spc="0" normalizeH="0" baseline="0">
                <a:ln>
                  <a:noFill/>
                </a:ln>
                <a:solidFill>
                  <a:srgbClr val="535353"/>
                </a:solidFill>
                <a:effectLst/>
                <a:uFillTx/>
                <a:latin typeface="+mn-lt"/>
                <a:ea typeface="+mn-ea"/>
                <a:cs typeface="+mn-cs"/>
                <a:sym typeface="Gill Sans Light"/>
              </a:rPr>
              <a:t> the </a:t>
            </a:r>
            <a:r>
              <a:rPr kumimoji="0" lang="it-IT" sz="1800" b="0" i="0" u="none" strike="noStrike" cap="none" spc="0" normalizeH="0" baseline="0" err="1">
                <a:ln>
                  <a:noFill/>
                </a:ln>
                <a:solidFill>
                  <a:srgbClr val="535353"/>
                </a:solidFill>
                <a:effectLst/>
                <a:uFillTx/>
                <a:latin typeface="+mn-lt"/>
                <a:ea typeface="+mn-ea"/>
                <a:cs typeface="+mn-cs"/>
                <a:sym typeface="Gill Sans Light"/>
              </a:rPr>
              <a:t>number</a:t>
            </a:r>
            <a:r>
              <a:rPr kumimoji="0" lang="it-IT" sz="1800" b="0" i="0" u="none" strike="noStrike" cap="none" spc="0" normalizeH="0" baseline="0">
                <a:ln>
                  <a:noFill/>
                </a:ln>
                <a:solidFill>
                  <a:srgbClr val="535353"/>
                </a:solidFill>
                <a:effectLst/>
                <a:uFillTx/>
                <a:latin typeface="+mn-lt"/>
                <a:ea typeface="+mn-ea"/>
                <a:cs typeface="+mn-cs"/>
                <a:sym typeface="Gill Sans Light"/>
              </a:rPr>
              <a:t> of </a:t>
            </a:r>
            <a:r>
              <a:rPr kumimoji="0" lang="it-IT" sz="1800" b="0" i="0" u="none" strike="noStrike" cap="none" spc="0" normalizeH="0" baseline="0" err="1">
                <a:ln>
                  <a:noFill/>
                </a:ln>
                <a:solidFill>
                  <a:srgbClr val="535353"/>
                </a:solidFill>
                <a:effectLst/>
                <a:uFillTx/>
                <a:latin typeface="+mn-lt"/>
                <a:ea typeface="+mn-ea"/>
                <a:cs typeface="+mn-cs"/>
                <a:sym typeface="Gill Sans Light"/>
              </a:rPr>
              <a:t>simulations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increases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This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means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that</a:t>
            </a:r>
            <a:r>
              <a:rPr kumimoji="0" lang="it-IT" sz="1800" b="0" i="0" u="none" strike="noStrike" cap="none" spc="0" normalizeH="0" baseline="0">
                <a:ln>
                  <a:noFill/>
                </a:ln>
                <a:solidFill>
                  <a:srgbClr val="535353"/>
                </a:solidFill>
                <a:effectLst/>
                <a:uFillTx/>
                <a:latin typeface="+mn-lt"/>
                <a:ea typeface="+mn-ea"/>
                <a:cs typeface="+mn-cs"/>
                <a:sym typeface="Gill Sans Light"/>
              </a:rPr>
              <a:t> the </a:t>
            </a:r>
            <a:r>
              <a:rPr kumimoji="0" lang="it-IT" sz="1800" b="0" i="0" u="none" strike="noStrike" cap="none" spc="0" normalizeH="0" baseline="0" err="1">
                <a:ln>
                  <a:noFill/>
                </a:ln>
                <a:solidFill>
                  <a:srgbClr val="535353"/>
                </a:solidFill>
                <a:effectLst/>
                <a:uFillTx/>
                <a:latin typeface="+mn-lt"/>
                <a:ea typeface="+mn-ea"/>
                <a:cs typeface="+mn-cs"/>
                <a:sym typeface="Gill Sans Light"/>
              </a:rPr>
              <a:t>value</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is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converging</a:t>
            </a:r>
            <a:r>
              <a:rPr kumimoji="0" lang="it-IT" sz="1800" b="0" i="0" u="none" strike="noStrike" cap="none" spc="0" normalizeH="0" baseline="0">
                <a:ln>
                  <a:noFill/>
                </a:ln>
                <a:solidFill>
                  <a:srgbClr val="535353"/>
                </a:solidFill>
                <a:effectLst/>
                <a:uFillTx/>
                <a:latin typeface="+mn-lt"/>
                <a:ea typeface="+mn-ea"/>
                <a:cs typeface="+mn-cs"/>
                <a:sym typeface="Gill Sans Light"/>
              </a:rPr>
              <a:t> to the </a:t>
            </a:r>
            <a:r>
              <a:rPr kumimoji="0" lang="it-IT" sz="1800" b="0" i="0" u="none" strike="noStrike" cap="none" spc="0" normalizeH="0" baseline="0" err="1">
                <a:ln>
                  <a:noFill/>
                </a:ln>
                <a:solidFill>
                  <a:srgbClr val="535353"/>
                </a:solidFill>
                <a:effectLst/>
                <a:uFillTx/>
                <a:latin typeface="+mn-lt"/>
                <a:ea typeface="+mn-ea"/>
                <a:cs typeface="+mn-cs"/>
                <a:sym typeface="Gill Sans Light"/>
              </a:rPr>
              <a:t>optimal</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solution</a:t>
            </a:r>
            <a:r>
              <a:rPr lang="it-IT" sz="1800"/>
              <a:t> </a:t>
            </a:r>
            <a:r>
              <a:rPr lang="it-IT" sz="1800" err="1"/>
              <a:t>returned</a:t>
            </a:r>
            <a:r>
              <a:rPr lang="it-IT" sz="1800"/>
              <a:t> by the </a:t>
            </a:r>
            <a:r>
              <a:rPr lang="it-IT" sz="1800" err="1"/>
              <a:t>algorithm</a:t>
            </a:r>
            <a:r>
              <a:rPr lang="it-IT" sz="1800"/>
              <a:t> </a:t>
            </a:r>
            <a:r>
              <a:rPr lang="it-IT" sz="1800" err="1"/>
              <a:t>when</a:t>
            </a:r>
            <a:r>
              <a:rPr kumimoji="0" lang="it-IT" sz="1800" b="0" i="0" u="none" strike="noStrike" cap="none" spc="0" normalizeH="0" baseline="0">
                <a:ln>
                  <a:noFill/>
                </a:ln>
                <a:solidFill>
                  <a:srgbClr val="535353"/>
                </a:solidFill>
                <a:effectLst/>
                <a:uFillTx/>
                <a:latin typeface="+mn-lt"/>
                <a:ea typeface="+mn-ea"/>
                <a:cs typeface="+mn-cs"/>
                <a:sym typeface="Gill Sans Light"/>
              </a:rPr>
              <a:t> the </a:t>
            </a:r>
            <a:r>
              <a:rPr kumimoji="0" lang="it-IT" sz="1800" b="0" i="0" u="none" strike="noStrike" cap="none" spc="0" normalizeH="0" baseline="0" err="1">
                <a:ln>
                  <a:noFill/>
                </a:ln>
                <a:solidFill>
                  <a:srgbClr val="535353"/>
                </a:solidFill>
                <a:effectLst/>
                <a:uFillTx/>
                <a:latin typeface="+mn-lt"/>
                <a:ea typeface="+mn-ea"/>
                <a:cs typeface="+mn-cs"/>
                <a:sym typeface="Gill Sans Light"/>
              </a:rPr>
              <a:t>number</a:t>
            </a:r>
            <a:r>
              <a:rPr kumimoji="0" lang="it-IT" sz="1800" b="0" i="0" u="none" strike="noStrike" cap="none" spc="0" normalizeH="0" baseline="0">
                <a:ln>
                  <a:noFill/>
                </a:ln>
                <a:solidFill>
                  <a:srgbClr val="535353"/>
                </a:solidFill>
                <a:effectLst/>
                <a:uFillTx/>
                <a:latin typeface="+mn-lt"/>
                <a:ea typeface="+mn-ea"/>
                <a:cs typeface="+mn-cs"/>
                <a:sym typeface="Gill Sans Light"/>
              </a:rPr>
              <a:t> of </a:t>
            </a:r>
            <a:r>
              <a:rPr kumimoji="0" lang="it-IT" sz="1800" b="0" i="0" u="none" strike="noStrike" cap="none" spc="0" normalizeH="0" baseline="0" err="1">
                <a:ln>
                  <a:noFill/>
                </a:ln>
                <a:solidFill>
                  <a:srgbClr val="535353"/>
                </a:solidFill>
                <a:effectLst/>
                <a:uFillTx/>
                <a:latin typeface="+mn-lt"/>
                <a:ea typeface="+mn-ea"/>
                <a:cs typeface="+mn-cs"/>
                <a:sym typeface="Gill Sans Light"/>
              </a:rPr>
              <a:t>simulation</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is</a:t>
            </a:r>
            <a:r>
              <a:rPr kumimoji="0" lang="it-IT" sz="1800" b="0" i="0" u="none" strike="noStrike" cap="none" spc="0" normalizeH="0" baseline="0">
                <a:ln>
                  <a:noFill/>
                </a:ln>
                <a:solidFill>
                  <a:srgbClr val="535353"/>
                </a:solidFill>
                <a:effectLst/>
                <a:uFillTx/>
                <a:latin typeface="+mn-lt"/>
                <a:ea typeface="+mn-ea"/>
                <a:cs typeface="+mn-cs"/>
                <a:sym typeface="Gill Sans Light"/>
              </a:rPr>
              <a:t> </a:t>
            </a:r>
            <a:r>
              <a:rPr kumimoji="0" lang="it-IT" sz="1800" b="0" i="0" u="none" strike="noStrike" cap="none" spc="0" normalizeH="0" baseline="0" err="1">
                <a:ln>
                  <a:noFill/>
                </a:ln>
                <a:solidFill>
                  <a:srgbClr val="535353"/>
                </a:solidFill>
                <a:effectLst/>
                <a:uFillTx/>
                <a:latin typeface="+mn-lt"/>
                <a:ea typeface="+mn-ea"/>
                <a:cs typeface="+mn-cs"/>
                <a:sym typeface="Gill Sans Light"/>
              </a:rPr>
              <a:t>very</a:t>
            </a:r>
            <a:r>
              <a:rPr kumimoji="0" lang="it-IT" sz="1800" b="0" i="0" u="none" strike="noStrike" cap="none" spc="0" normalizeH="0" baseline="0">
                <a:ln>
                  <a:noFill/>
                </a:ln>
                <a:solidFill>
                  <a:srgbClr val="535353"/>
                </a:solidFill>
                <a:effectLst/>
                <a:uFillTx/>
                <a:latin typeface="+mn-lt"/>
                <a:ea typeface="+mn-ea"/>
                <a:cs typeface="+mn-cs"/>
                <a:sym typeface="Gill Sans Light"/>
              </a:rPr>
              <a:t> high </a:t>
            </a:r>
            <a:endParaRPr kumimoji="0" lang="en-GB" sz="1800" b="0" i="0" u="none" strike="noStrike" cap="none" spc="0" normalizeH="0" baseline="0">
              <a:ln>
                <a:noFill/>
              </a:ln>
              <a:solidFill>
                <a:srgbClr val="535353"/>
              </a:solidFill>
              <a:effectLst/>
              <a:uFillTx/>
              <a:latin typeface="+mn-lt"/>
              <a:ea typeface="+mn-ea"/>
              <a:cs typeface="+mn-cs"/>
              <a:sym typeface="Gill Sans Light"/>
            </a:endParaRPr>
          </a:p>
        </p:txBody>
      </p:sp>
      <p:sp>
        <p:nvSpPr>
          <p:cNvPr id="13" name="TextBox 12">
            <a:extLst>
              <a:ext uri="{FF2B5EF4-FFF2-40B4-BE49-F238E27FC236}">
                <a16:creationId xmlns:a16="http://schemas.microsoft.com/office/drawing/2014/main" id="{F86728CE-FC13-423D-8901-881C6CC37FD0}"/>
              </a:ext>
            </a:extLst>
          </p:cNvPr>
          <p:cNvSpPr txBox="1"/>
          <p:nvPr/>
        </p:nvSpPr>
        <p:spPr>
          <a:xfrm>
            <a:off x="1148514" y="4410979"/>
            <a:ext cx="241412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0" i="0" u="none" strike="noStrike" cap="none" spc="0" normalizeH="0" baseline="0">
                <a:ln>
                  <a:noFill/>
                </a:ln>
                <a:solidFill>
                  <a:srgbClr val="535353"/>
                </a:solidFill>
                <a:effectLst/>
                <a:uFillTx/>
                <a:latin typeface="+mn-lt"/>
                <a:ea typeface="+mn-ea"/>
                <a:cs typeface="+mn-cs"/>
                <a:sym typeface="Gill Sans Light"/>
              </a:rPr>
              <a:t>Influence with mc 10: 928,20</a:t>
            </a:r>
            <a:endParaRPr kumimoji="0" lang="en-GB" sz="1600" b="0" i="0" u="none" strike="noStrike" cap="none" spc="0" normalizeH="0" baseline="0">
              <a:ln>
                <a:noFill/>
              </a:ln>
              <a:solidFill>
                <a:srgbClr val="535353"/>
              </a:solidFill>
              <a:effectLst/>
              <a:uFillTx/>
              <a:latin typeface="+mn-lt"/>
              <a:ea typeface="+mn-ea"/>
              <a:cs typeface="+mn-cs"/>
              <a:sym typeface="Gill Sans Light"/>
            </a:endParaRPr>
          </a:p>
        </p:txBody>
      </p:sp>
      <p:sp>
        <p:nvSpPr>
          <p:cNvPr id="14" name="TextBox 13">
            <a:extLst>
              <a:ext uri="{FF2B5EF4-FFF2-40B4-BE49-F238E27FC236}">
                <a16:creationId xmlns:a16="http://schemas.microsoft.com/office/drawing/2014/main" id="{862C46CC-B935-4F6E-AEF0-62F525F136A9}"/>
              </a:ext>
            </a:extLst>
          </p:cNvPr>
          <p:cNvSpPr txBox="1"/>
          <p:nvPr/>
        </p:nvSpPr>
        <p:spPr>
          <a:xfrm>
            <a:off x="9023349" y="4464018"/>
            <a:ext cx="241412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0" i="0" u="none" strike="noStrike" cap="none" spc="0" normalizeH="0" baseline="0">
                <a:ln>
                  <a:noFill/>
                </a:ln>
                <a:solidFill>
                  <a:srgbClr val="535353"/>
                </a:solidFill>
                <a:effectLst/>
                <a:uFillTx/>
                <a:latin typeface="+mn-lt"/>
                <a:ea typeface="+mn-ea"/>
                <a:cs typeface="+mn-cs"/>
                <a:sym typeface="Gill Sans Light"/>
              </a:rPr>
              <a:t>Influence with mc 10: 848,30</a:t>
            </a:r>
            <a:endParaRPr kumimoji="0" lang="en-GB" sz="1600" b="0" i="0" u="none" strike="noStrike" cap="none" spc="0" normalizeH="0" baseline="0">
              <a:ln>
                <a:noFill/>
              </a:ln>
              <a:solidFill>
                <a:srgbClr val="535353"/>
              </a:solidFill>
              <a:effectLst/>
              <a:uFillTx/>
              <a:latin typeface="+mn-lt"/>
              <a:ea typeface="+mn-ea"/>
              <a:cs typeface="+mn-cs"/>
              <a:sym typeface="Gill Sans Light"/>
            </a:endParaRPr>
          </a:p>
        </p:txBody>
      </p:sp>
      <p:pic>
        <p:nvPicPr>
          <p:cNvPr id="16" name="Picture 15">
            <a:extLst>
              <a:ext uri="{FF2B5EF4-FFF2-40B4-BE49-F238E27FC236}">
                <a16:creationId xmlns:a16="http://schemas.microsoft.com/office/drawing/2014/main" id="{8B32A384-D71D-4C17-9474-B52F09063C7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48416" y="1678712"/>
            <a:ext cx="3592007" cy="2694005"/>
          </a:xfrm>
          <a:prstGeom prst="rect">
            <a:avLst/>
          </a:prstGeom>
        </p:spPr>
      </p:pic>
      <p:sp>
        <p:nvSpPr>
          <p:cNvPr id="17" name="TextBox 16">
            <a:extLst>
              <a:ext uri="{FF2B5EF4-FFF2-40B4-BE49-F238E27FC236}">
                <a16:creationId xmlns:a16="http://schemas.microsoft.com/office/drawing/2014/main" id="{F6C6E819-6742-46CB-85D4-624E6A952FBE}"/>
              </a:ext>
            </a:extLst>
          </p:cNvPr>
          <p:cNvSpPr txBox="1"/>
          <p:nvPr/>
        </p:nvSpPr>
        <p:spPr>
          <a:xfrm>
            <a:off x="5046211" y="4471476"/>
            <a:ext cx="241412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1600" b="0" i="0" u="none" strike="noStrike" cap="none" spc="0" normalizeH="0" baseline="0">
                <a:ln>
                  <a:noFill/>
                </a:ln>
                <a:solidFill>
                  <a:srgbClr val="535353"/>
                </a:solidFill>
                <a:effectLst/>
                <a:uFillTx/>
                <a:latin typeface="+mn-lt"/>
                <a:ea typeface="+mn-ea"/>
                <a:cs typeface="+mn-cs"/>
                <a:sym typeface="Gill Sans Light"/>
              </a:rPr>
              <a:t>Influence with mc 10: 381,10</a:t>
            </a:r>
            <a:endParaRPr kumimoji="0" lang="en-GB" sz="1600" b="0" i="0" u="none" strike="noStrike" cap="none" spc="0" normalizeH="0" baseline="0">
              <a:ln>
                <a:noFill/>
              </a:ln>
              <a:solidFill>
                <a:srgbClr val="535353"/>
              </a:solidFill>
              <a:effectLst/>
              <a:uFillTx/>
              <a:latin typeface="+mn-lt"/>
              <a:ea typeface="+mn-ea"/>
              <a:cs typeface="+mn-cs"/>
              <a:sym typeface="Gill Sans Light"/>
            </a:endParaRPr>
          </a:p>
        </p:txBody>
      </p:sp>
    </p:spTree>
    <p:extLst>
      <p:ext uri="{BB962C8B-B14F-4D97-AF65-F5344CB8AC3E}">
        <p14:creationId xmlns:p14="http://schemas.microsoft.com/office/powerpoint/2010/main" val="31137730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txBox="1">
            <a:spLocks noGrp="1"/>
          </p:cNvSpPr>
          <p:nvPr>
            <p:ph type="title"/>
          </p:nvPr>
        </p:nvSpPr>
        <p:spPr>
          <a:xfrm>
            <a:off x="2854523" y="0"/>
            <a:ext cx="6482954" cy="759548"/>
          </a:xfrm>
          <a:prstGeom prst="rect">
            <a:avLst/>
          </a:prstGeom>
        </p:spPr>
        <p:txBody>
          <a:bodyPr>
            <a:norm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r>
              <a:rPr lang="it-IT" sz="2848"/>
              <a:t>JOINT INFLUENCE MAXIMISATION</a:t>
            </a:r>
          </a:p>
        </p:txBody>
      </p:sp>
      <mc:AlternateContent xmlns:mc="http://schemas.openxmlformats.org/markup-compatibility/2006" xmlns:a14="http://schemas.microsoft.com/office/drawing/2010/main">
        <mc:Choice Requires="a14">
          <p:sp>
            <p:nvSpPr>
              <p:cNvPr id="5" name="TextBox 2">
                <a:extLst>
                  <a:ext uri="{FF2B5EF4-FFF2-40B4-BE49-F238E27FC236}">
                    <a16:creationId xmlns:a16="http://schemas.microsoft.com/office/drawing/2014/main" id="{F6EB2A27-BD3A-436A-B082-7D5832064EB3}"/>
                  </a:ext>
                </a:extLst>
              </p:cNvPr>
              <p:cNvSpPr txBox="1"/>
              <p:nvPr/>
            </p:nvSpPr>
            <p:spPr>
              <a:xfrm>
                <a:off x="410183" y="759548"/>
                <a:ext cx="11371634" cy="5651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488975"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535353"/>
                    </a:solidFill>
                    <a:effectLst/>
                    <a:uFillTx/>
                    <a:latin typeface="+mn-lt"/>
                    <a:ea typeface="+mn-ea"/>
                    <a:cs typeface="+mn-cs"/>
                    <a:sym typeface="Gill Sans Light"/>
                  </a:defRPr>
                </a:lvl9pPr>
              </a:lstStyle>
              <a:p>
                <a:pPr algn="l"/>
                <a:r>
                  <a:rPr lang="en-GB" sz="1480" b="1"/>
                  <a:t>Joint Influence Maximisation: </a:t>
                </a:r>
                <a:r>
                  <a:rPr lang="en-GB" sz="1480"/>
                  <a:t>maximize the total social influence in the three social networks given a shared and unique budget.</a:t>
                </a:r>
                <a:endParaRPr lang="en-GB" sz="1480" b="1"/>
              </a:p>
              <a:p>
                <a:pPr algn="l"/>
                <a:r>
                  <a:rPr lang="en-GB" sz="1480"/>
                  <a:t>Input = (</a:t>
                </a:r>
                <a:r>
                  <a:rPr lang="en-GB" sz="1480" b="1"/>
                  <a:t>total budget</a:t>
                </a:r>
                <a:r>
                  <a:rPr lang="en-GB" sz="1480"/>
                  <a:t>, edge activation probabilities matrix, # mc simulation, # max steps)</a:t>
                </a:r>
              </a:p>
              <a:p>
                <a:pPr algn="l"/>
                <a:r>
                  <a:rPr lang="en-GB" sz="1480"/>
                  <a:t>Output = (</a:t>
                </a:r>
                <a:r>
                  <a:rPr lang="en-GB" sz="1480" b="1"/>
                  <a:t>distributed budget</a:t>
                </a:r>
                <a:r>
                  <a:rPr lang="en-GB" sz="1480"/>
                  <a:t>, seeds, influence)</a:t>
                </a:r>
              </a:p>
              <a:p>
                <a:pPr marL="285750" indent="-285750" algn="l">
                  <a:buFont typeface="Arial" panose="020B0604020202020204" pitchFamily="34" charset="0"/>
                  <a:buChar char="•"/>
                </a:pPr>
                <a:r>
                  <a:rPr lang="en-GB" sz="1477"/>
                  <a:t>Distributing the budget between the three social networks is a constrained integer optimization problem. The function we have to maximize is the sum of the three social influences, and the constraint is that the sum of the respective budget for each social network has to be equal to the total budget given as input. The objective function we want to maximize is the sum between the three single social network influences each multiplied by its price weight:</a:t>
                </a:r>
              </a:p>
              <a:p>
                <a:pPr/>
                <a14:m>
                  <m:oMathPara xmlns:m="http://schemas.openxmlformats.org/officeDocument/2006/math">
                    <m:oMathParaPr>
                      <m:jc m:val="centerGroup"/>
                    </m:oMathParaPr>
                    <m:oMath xmlns:m="http://schemas.openxmlformats.org/officeDocument/2006/math">
                      <m:r>
                        <a:rPr lang="it-IT" sz="1477" b="0" i="1" smtClean="0">
                          <a:latin typeface="Cambria Math" panose="02040503050406030204" pitchFamily="18" charset="0"/>
                        </a:rPr>
                        <m:t>𝐽𝑜𝑖𝑛𝑡</m:t>
                      </m:r>
                      <m:r>
                        <a:rPr lang="it-IT" sz="1477" b="0" i="1" smtClean="0">
                          <a:latin typeface="Cambria Math" panose="02040503050406030204" pitchFamily="18" charset="0"/>
                        </a:rPr>
                        <m:t> </m:t>
                      </m:r>
                      <m:r>
                        <a:rPr lang="it-IT" sz="1477" b="0" i="1" smtClean="0">
                          <a:latin typeface="Cambria Math" panose="02040503050406030204" pitchFamily="18" charset="0"/>
                        </a:rPr>
                        <m:t>𝑖𝑛𝑓𝑙𝑢𝑒𝑛𝑐𝑒</m:t>
                      </m:r>
                      <m:r>
                        <a:rPr lang="it-IT" sz="1477" b="0" i="1" smtClean="0">
                          <a:latin typeface="Cambria Math" panose="02040503050406030204" pitchFamily="18" charset="0"/>
                        </a:rPr>
                        <m:t>=</m:t>
                      </m:r>
                      <m:nary>
                        <m:naryPr>
                          <m:chr m:val="∑"/>
                          <m:ctrlPr>
                            <a:rPr lang="it-IT" sz="1477" b="0" i="1" smtClean="0">
                              <a:latin typeface="Cambria Math" panose="02040503050406030204" pitchFamily="18" charset="0"/>
                            </a:rPr>
                          </m:ctrlPr>
                        </m:naryPr>
                        <m:sub>
                          <m:r>
                            <m:rPr>
                              <m:brk m:alnAt="23"/>
                            </m:rPr>
                            <a:rPr lang="it-IT" sz="1477" b="0" i="1" smtClean="0">
                              <a:latin typeface="Cambria Math" panose="02040503050406030204" pitchFamily="18" charset="0"/>
                            </a:rPr>
                            <m:t>𝑖</m:t>
                          </m:r>
                          <m:r>
                            <a:rPr lang="it-IT" sz="1477" b="0" i="1" smtClean="0">
                              <a:latin typeface="Cambria Math" panose="02040503050406030204" pitchFamily="18" charset="0"/>
                            </a:rPr>
                            <m:t>=1</m:t>
                          </m:r>
                        </m:sub>
                        <m:sup>
                          <m:r>
                            <a:rPr lang="it-IT" sz="1477" b="0" i="1" smtClean="0">
                              <a:latin typeface="Cambria Math" panose="02040503050406030204" pitchFamily="18" charset="0"/>
                            </a:rPr>
                            <m:t>3</m:t>
                          </m:r>
                        </m:sup>
                        <m:e>
                          <m:r>
                            <a:rPr lang="it-IT" sz="1477" b="0" i="1" smtClean="0">
                              <a:latin typeface="Cambria Math" panose="02040503050406030204" pitchFamily="18" charset="0"/>
                            </a:rPr>
                            <m:t>𝑠𝑜𝑐𝑖𝑎𝑙</m:t>
                          </m:r>
                          <m:r>
                            <a:rPr lang="it-IT" sz="1477" b="0" i="1" smtClean="0">
                              <a:latin typeface="Cambria Math" panose="02040503050406030204" pitchFamily="18" charset="0"/>
                            </a:rPr>
                            <m:t>_</m:t>
                          </m:r>
                          <m:r>
                            <a:rPr lang="it-IT" sz="1477" b="0" i="1" smtClean="0">
                              <a:latin typeface="Cambria Math" panose="02040503050406030204" pitchFamily="18" charset="0"/>
                            </a:rPr>
                            <m:t>𝑖𝑛𝑓𝑙𝑢𝑒𝑛𝑐𝑒</m:t>
                          </m:r>
                          <m:d>
                            <m:dPr>
                              <m:begChr m:val="["/>
                              <m:endChr m:val="]"/>
                              <m:ctrlPr>
                                <a:rPr lang="it-IT" sz="1477" b="0" i="1" smtClean="0">
                                  <a:latin typeface="Cambria Math" panose="02040503050406030204" pitchFamily="18" charset="0"/>
                                </a:rPr>
                              </m:ctrlPr>
                            </m:dPr>
                            <m:e>
                              <m:r>
                                <a:rPr lang="it-IT" sz="1477" b="0" i="1" smtClean="0">
                                  <a:latin typeface="Cambria Math" panose="02040503050406030204" pitchFamily="18" charset="0"/>
                                </a:rPr>
                                <m:t>𝑖</m:t>
                              </m:r>
                            </m:e>
                          </m:d>
                          <m:r>
                            <a:rPr lang="it-IT" sz="1477" b="0" i="1" smtClean="0">
                              <a:latin typeface="Cambria Math" panose="02040503050406030204" pitchFamily="18" charset="0"/>
                            </a:rPr>
                            <m:t>∗</m:t>
                          </m:r>
                          <m:r>
                            <a:rPr lang="it-IT" sz="1477" b="0" i="1" smtClean="0">
                              <a:latin typeface="Cambria Math" panose="02040503050406030204" pitchFamily="18" charset="0"/>
                            </a:rPr>
                            <m:t>𝑝𝑟𝑖𝑐𝑒</m:t>
                          </m:r>
                          <m:r>
                            <a:rPr lang="it-IT" sz="1477" b="0" i="1" smtClean="0">
                              <a:latin typeface="Cambria Math" panose="02040503050406030204" pitchFamily="18" charset="0"/>
                            </a:rPr>
                            <m:t>_</m:t>
                          </m:r>
                          <m:r>
                            <a:rPr lang="it-IT" sz="1477" b="0" i="1" smtClean="0">
                              <a:latin typeface="Cambria Math" panose="02040503050406030204" pitchFamily="18" charset="0"/>
                            </a:rPr>
                            <m:t>𝑤𝑒𝑖𝑔h𝑡</m:t>
                          </m:r>
                          <m:r>
                            <a:rPr lang="it-IT" sz="1477" b="0" i="1" smtClean="0">
                              <a:latin typeface="Cambria Math" panose="02040503050406030204" pitchFamily="18" charset="0"/>
                            </a:rPr>
                            <m:t>[</m:t>
                          </m:r>
                          <m:r>
                            <a:rPr lang="it-IT" sz="1477" b="0" i="1" smtClean="0">
                              <a:latin typeface="Cambria Math" panose="02040503050406030204" pitchFamily="18" charset="0"/>
                            </a:rPr>
                            <m:t>𝑖</m:t>
                          </m:r>
                          <m:r>
                            <a:rPr lang="it-IT" sz="1477" b="0" i="1" smtClean="0">
                              <a:latin typeface="Cambria Math" panose="02040503050406030204" pitchFamily="18" charset="0"/>
                            </a:rPr>
                            <m:t>]</m:t>
                          </m:r>
                        </m:e>
                      </m:nary>
                    </m:oMath>
                  </m:oMathPara>
                </a14:m>
                <a:endParaRPr lang="en-GB" sz="1477"/>
              </a:p>
              <a:p>
                <a:endParaRPr lang="en-GB" sz="1477"/>
              </a:p>
              <a:p>
                <a:pPr marL="285750" indent="-285750" algn="just">
                  <a:buFont typeface="Arial" panose="020B0604020202020204" pitchFamily="34" charset="0"/>
                  <a:buChar char="•"/>
                </a:pPr>
                <a:r>
                  <a:rPr lang="en-US" sz="1477"/>
                  <a:t>Price weight is the price at which the corresponding product is sold on the given social network.</a:t>
                </a:r>
                <a:endParaRPr lang="en-GB" sz="1477"/>
              </a:p>
              <a:p>
                <a:pPr marL="285750" indent="-285750" algn="just">
                  <a:buFont typeface="Arial" panose="020B0604020202020204" pitchFamily="34" charset="0"/>
                  <a:buChar char="•"/>
                </a:pPr>
                <a:r>
                  <a:rPr lang="en-GB" sz="1477"/>
                  <a:t>We have two constraints on the three budget of the Social Networks</a:t>
                </a:r>
                <a:r>
                  <a:rPr lang="it-IT" sz="1477"/>
                  <a:t>: the sum of the </a:t>
                </a:r>
                <a:r>
                  <a:rPr lang="it-IT" sz="1477" err="1"/>
                  <a:t>three</a:t>
                </a:r>
                <a:r>
                  <a:rPr lang="it-IT" sz="1477"/>
                  <a:t> </a:t>
                </a:r>
                <a:r>
                  <a:rPr lang="it-IT" sz="1477" err="1"/>
                  <a:t>elements</a:t>
                </a:r>
                <a:r>
                  <a:rPr lang="it-IT" sz="1477"/>
                  <a:t> of the </a:t>
                </a:r>
                <a:r>
                  <a:rPr lang="it-IT" sz="1477" b="1" err="1"/>
                  <a:t>distributed</a:t>
                </a:r>
                <a:r>
                  <a:rPr lang="it-IT" sz="1477" b="1"/>
                  <a:t> budget </a:t>
                </a:r>
                <a:r>
                  <a:rPr lang="it-IT" sz="1477"/>
                  <a:t>array </a:t>
                </a:r>
                <a:r>
                  <a:rPr lang="it-IT" sz="1477" err="1"/>
                  <a:t>at</a:t>
                </a:r>
                <a:r>
                  <a:rPr lang="it-IT" sz="1477"/>
                  <a:t> the end of the </a:t>
                </a:r>
                <a:r>
                  <a:rPr lang="it-IT" sz="1477" err="1"/>
                  <a:t>algorithm</a:t>
                </a:r>
                <a:r>
                  <a:rPr lang="it-IT" sz="1477"/>
                  <a:t> must be </a:t>
                </a:r>
                <a:r>
                  <a:rPr lang="en-US" sz="1477"/>
                  <a:t>equal</a:t>
                </a:r>
                <a:r>
                  <a:rPr lang="it-IT" sz="1477"/>
                  <a:t> to the </a:t>
                </a:r>
                <a:r>
                  <a:rPr lang="it-IT" sz="1477" b="1" err="1"/>
                  <a:t>total</a:t>
                </a:r>
                <a:r>
                  <a:rPr lang="it-IT" sz="1477" b="1"/>
                  <a:t> budget</a:t>
                </a:r>
                <a:r>
                  <a:rPr lang="it-IT" sz="1477"/>
                  <a:t>, the input of our </a:t>
                </a:r>
                <a:r>
                  <a:rPr lang="it-IT" sz="1477" err="1"/>
                  <a:t>algorithm</a:t>
                </a:r>
                <a:r>
                  <a:rPr lang="it-IT" sz="1477"/>
                  <a:t>, and </a:t>
                </a:r>
                <a:r>
                  <a:rPr lang="it-IT" sz="1477" err="1"/>
                  <a:t>each</a:t>
                </a:r>
                <a:r>
                  <a:rPr lang="it-IT" sz="1477"/>
                  <a:t> Social must have a </a:t>
                </a:r>
                <a:r>
                  <a:rPr lang="it-IT" sz="1477" err="1"/>
                  <a:t>distributed</a:t>
                </a:r>
                <a:r>
                  <a:rPr lang="it-IT" sz="1477"/>
                  <a:t> budget:</a:t>
                </a:r>
              </a:p>
              <a:p>
                <a:pPr/>
                <a14:m>
                  <m:oMathPara xmlns:m="http://schemas.openxmlformats.org/officeDocument/2006/math">
                    <m:oMathParaPr>
                      <m:jc m:val="centerGroup"/>
                    </m:oMathParaPr>
                    <m:oMath xmlns:m="http://schemas.openxmlformats.org/officeDocument/2006/math">
                      <m:nary>
                        <m:naryPr>
                          <m:chr m:val="∑"/>
                          <m:ctrlPr>
                            <a:rPr lang="it-IT" sz="1477" i="1" smtClean="0">
                              <a:latin typeface="Cambria Math" panose="02040503050406030204" pitchFamily="18" charset="0"/>
                            </a:rPr>
                          </m:ctrlPr>
                        </m:naryPr>
                        <m:sub>
                          <m:r>
                            <m:rPr>
                              <m:brk m:alnAt="23"/>
                            </m:rPr>
                            <a:rPr lang="it-IT" sz="1477" b="0" i="1" smtClean="0">
                              <a:latin typeface="Cambria Math" panose="02040503050406030204" pitchFamily="18" charset="0"/>
                            </a:rPr>
                            <m:t>𝑖</m:t>
                          </m:r>
                          <m:r>
                            <a:rPr lang="it-IT" sz="1477" b="0" i="1" smtClean="0">
                              <a:latin typeface="Cambria Math" panose="02040503050406030204" pitchFamily="18" charset="0"/>
                            </a:rPr>
                            <m:t>=1</m:t>
                          </m:r>
                        </m:sub>
                        <m:sup>
                          <m:r>
                            <a:rPr lang="it-IT" sz="1477" b="0" i="1" smtClean="0">
                              <a:latin typeface="Cambria Math" panose="02040503050406030204" pitchFamily="18" charset="0"/>
                            </a:rPr>
                            <m:t>3</m:t>
                          </m:r>
                        </m:sup>
                        <m:e>
                          <m:r>
                            <a:rPr lang="it-IT" sz="1477" b="0" i="1" smtClean="0">
                              <a:latin typeface="Cambria Math" panose="02040503050406030204" pitchFamily="18" charset="0"/>
                            </a:rPr>
                            <m:t>𝑑𝑖𝑠𝑡𝑟𝑖𝑏𝑢𝑡𝑒𝑑</m:t>
                          </m:r>
                          <m:r>
                            <a:rPr lang="it-IT" sz="1477" b="0" i="1" smtClean="0">
                              <a:latin typeface="Cambria Math" panose="02040503050406030204" pitchFamily="18" charset="0"/>
                            </a:rPr>
                            <m:t>_</m:t>
                          </m:r>
                          <m:r>
                            <a:rPr lang="it-IT" sz="1477" b="0" i="1" smtClean="0">
                              <a:latin typeface="Cambria Math" panose="02040503050406030204" pitchFamily="18" charset="0"/>
                            </a:rPr>
                            <m:t>𝑏𝑢𝑑𝑔𝑒𝑡</m:t>
                          </m:r>
                          <m:r>
                            <a:rPr lang="it-IT" sz="1477" b="0" i="1" smtClean="0">
                              <a:latin typeface="Cambria Math" panose="02040503050406030204" pitchFamily="18" charset="0"/>
                            </a:rPr>
                            <m:t>[</m:t>
                          </m:r>
                          <m:r>
                            <a:rPr lang="it-IT" sz="1477" b="0" i="1" smtClean="0">
                              <a:latin typeface="Cambria Math" panose="02040503050406030204" pitchFamily="18" charset="0"/>
                            </a:rPr>
                            <m:t>𝑖</m:t>
                          </m:r>
                          <m:r>
                            <a:rPr lang="it-IT" sz="1477" b="0" i="1" smtClean="0">
                              <a:latin typeface="Cambria Math" panose="02040503050406030204" pitchFamily="18" charset="0"/>
                            </a:rPr>
                            <m:t>]=</m:t>
                          </m:r>
                        </m:e>
                      </m:nary>
                      <m:r>
                        <a:rPr lang="it-IT" sz="1477" b="0" i="1" smtClean="0">
                          <a:latin typeface="Cambria Math" panose="02040503050406030204" pitchFamily="18" charset="0"/>
                        </a:rPr>
                        <m:t> </m:t>
                      </m:r>
                      <m:r>
                        <a:rPr lang="it-IT" sz="1477" b="0" i="1" smtClean="0">
                          <a:latin typeface="Cambria Math" panose="02040503050406030204" pitchFamily="18" charset="0"/>
                        </a:rPr>
                        <m:t>𝑡𝑜𝑡𝑎𝑙</m:t>
                      </m:r>
                      <m:r>
                        <a:rPr lang="it-IT" sz="1477" b="0" i="1" smtClean="0">
                          <a:latin typeface="Cambria Math" panose="02040503050406030204" pitchFamily="18" charset="0"/>
                        </a:rPr>
                        <m:t> </m:t>
                      </m:r>
                      <m:r>
                        <a:rPr lang="it-IT" sz="1477" b="0" i="1" smtClean="0">
                          <a:latin typeface="Cambria Math" panose="02040503050406030204" pitchFamily="18" charset="0"/>
                        </a:rPr>
                        <m:t>𝑏𝑢𝑑𝑔𝑒𝑡</m:t>
                      </m:r>
                    </m:oMath>
                  </m:oMathPara>
                </a14:m>
                <a:endParaRPr lang="it-IT" sz="1477" b="0"/>
              </a:p>
              <a:p>
                <a:endParaRPr lang="it-IT" sz="1477" b="0"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477" b="0" i="1" smtClean="0">
                          <a:latin typeface="Cambria Math" panose="02040503050406030204" pitchFamily="18" charset="0"/>
                          <a:ea typeface="Cambria Math" panose="02040503050406030204" pitchFamily="18" charset="0"/>
                        </a:rPr>
                        <m:t>𝑑𝑖𝑠𝑡𝑟𝑖𝑏𝑢𝑡𝑒𝑑</m:t>
                      </m:r>
                      <m:r>
                        <a:rPr lang="it-IT" sz="1477" b="0" i="1" smtClean="0">
                          <a:latin typeface="Cambria Math" panose="02040503050406030204" pitchFamily="18" charset="0"/>
                          <a:ea typeface="Cambria Math" panose="02040503050406030204" pitchFamily="18" charset="0"/>
                        </a:rPr>
                        <m:t>_</m:t>
                      </m:r>
                      <m:r>
                        <a:rPr lang="it-IT" sz="1477" b="0" i="1" smtClean="0">
                          <a:latin typeface="Cambria Math" panose="02040503050406030204" pitchFamily="18" charset="0"/>
                          <a:ea typeface="Cambria Math" panose="02040503050406030204" pitchFamily="18" charset="0"/>
                        </a:rPr>
                        <m:t>𝑏𝑢𝑑𝑔𝑒𝑡</m:t>
                      </m:r>
                      <m:r>
                        <a:rPr lang="it-IT" sz="1477" b="0" i="1" smtClean="0">
                          <a:latin typeface="Cambria Math" panose="02040503050406030204" pitchFamily="18" charset="0"/>
                          <a:ea typeface="Cambria Math" panose="02040503050406030204" pitchFamily="18" charset="0"/>
                        </a:rPr>
                        <m:t>[</m:t>
                      </m:r>
                      <m:r>
                        <a:rPr lang="it-IT" sz="1477" b="0" i="1" smtClean="0">
                          <a:latin typeface="Cambria Math" panose="02040503050406030204" pitchFamily="18" charset="0"/>
                          <a:ea typeface="Cambria Math" panose="02040503050406030204" pitchFamily="18" charset="0"/>
                        </a:rPr>
                        <m:t>𝑖</m:t>
                      </m:r>
                      <m:r>
                        <a:rPr lang="it-IT" sz="1477" b="0" i="1" smtClean="0">
                          <a:latin typeface="Cambria Math" panose="02040503050406030204" pitchFamily="18" charset="0"/>
                          <a:ea typeface="Cambria Math" panose="02040503050406030204" pitchFamily="18" charset="0"/>
                        </a:rPr>
                        <m:t>]≥1, 1≤</m:t>
                      </m:r>
                      <m:r>
                        <a:rPr lang="it-IT" sz="1477" b="0" i="1" smtClean="0">
                          <a:latin typeface="Cambria Math" panose="02040503050406030204" pitchFamily="18" charset="0"/>
                          <a:ea typeface="Cambria Math" panose="02040503050406030204" pitchFamily="18" charset="0"/>
                        </a:rPr>
                        <m:t>𝑖</m:t>
                      </m:r>
                      <m:r>
                        <a:rPr lang="it-IT" sz="1477" b="0" i="1" smtClean="0">
                          <a:latin typeface="Cambria Math" panose="02040503050406030204" pitchFamily="18" charset="0"/>
                          <a:ea typeface="Cambria Math" panose="02040503050406030204" pitchFamily="18" charset="0"/>
                        </a:rPr>
                        <m:t>≤3</m:t>
                      </m:r>
                    </m:oMath>
                  </m:oMathPara>
                </a14:m>
                <a:endParaRPr lang="it-IT" sz="1477"/>
              </a:p>
              <a:p>
                <a:pPr marL="285750" indent="-285750" algn="just">
                  <a:buFont typeface="Arial" panose="020B0604020202020204" pitchFamily="34" charset="0"/>
                  <a:buChar char="•"/>
                </a:pPr>
                <a:endParaRPr lang="en-GB" sz="1477"/>
              </a:p>
              <a:p>
                <a:pPr marL="285750" indent="-285750" algn="l">
                  <a:buFont typeface="Arial" panose="020B0604020202020204" pitchFamily="34" charset="0"/>
                  <a:buChar char="•"/>
                </a:pPr>
                <a:r>
                  <a:rPr lang="en-GB" sz="1477"/>
                  <a:t>We tried different approaches to solve this problem. We looked and tried to implement a solution using linear optimization libraries like SciPy or Pulp, but there are no libraries to do integer constrained optimization that accept as objective function a custom function like the Joint Influence we declared formerly. </a:t>
                </a:r>
              </a:p>
              <a:p>
                <a:pPr marL="285750" indent="-285750" algn="l">
                  <a:buFont typeface="Arial" panose="020B0604020202020204" pitchFamily="34" charset="0"/>
                  <a:buChar char="•"/>
                </a:pPr>
                <a:endParaRPr lang="en-GB" sz="1477"/>
              </a:p>
              <a:p>
                <a:pPr marL="285750" indent="-285750" algn="l">
                  <a:buFont typeface="Arial" panose="020B0604020202020204" pitchFamily="34" charset="0"/>
                  <a:buChar char="•"/>
                </a:pPr>
                <a:endParaRPr lang="en-GB" sz="1477" b="1"/>
              </a:p>
            </p:txBody>
          </p:sp>
        </mc:Choice>
        <mc:Fallback xmlns="">
          <p:sp>
            <p:nvSpPr>
              <p:cNvPr id="5" name="TextBox 2">
                <a:extLst>
                  <a:ext uri="{FF2B5EF4-FFF2-40B4-BE49-F238E27FC236}">
                    <a16:creationId xmlns:a16="http://schemas.microsoft.com/office/drawing/2014/main" id="{F6EB2A27-BD3A-436A-B082-7D5832064EB3}"/>
                  </a:ext>
                </a:extLst>
              </p:cNvPr>
              <p:cNvSpPr txBox="1">
                <a:spLocks noRot="1" noChangeAspect="1" noMove="1" noResize="1" noEditPoints="1" noAdjustHandles="1" noChangeArrowheads="1" noChangeShapeType="1" noTextEdit="1"/>
              </p:cNvSpPr>
              <p:nvPr/>
            </p:nvSpPr>
            <p:spPr>
              <a:xfrm>
                <a:off x="410183" y="759548"/>
                <a:ext cx="11371634" cy="5651659"/>
              </a:xfrm>
              <a:prstGeom prst="rect">
                <a:avLst/>
              </a:prstGeom>
              <a:blipFill>
                <a:blip r:embed="rId3"/>
                <a:stretch>
                  <a:fillRect l="-750" t="-108" r="-965"/>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103028285"/>
      </p:ext>
    </p:extLst>
  </p:cSld>
  <p:clrMapOvr>
    <a:masterClrMapping/>
  </p:clrMapOvr>
  <p:transitio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4714</Words>
  <Application>Microsoft Office PowerPoint</Application>
  <PresentationFormat>Widescreen</PresentationFormat>
  <Paragraphs>330</Paragraphs>
  <Slides>44</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44</vt:i4>
      </vt:variant>
    </vt:vector>
  </HeadingPairs>
  <TitlesOfParts>
    <vt:vector size="50" baseType="lpstr">
      <vt:lpstr>Arial</vt:lpstr>
      <vt:lpstr>Cambria Math</vt:lpstr>
      <vt:lpstr>Courier New</vt:lpstr>
      <vt:lpstr>Gill Sans Light</vt:lpstr>
      <vt:lpstr>Helvetica Neue</vt:lpstr>
      <vt:lpstr>Showroom</vt:lpstr>
      <vt:lpstr>Project 2: Social Influence and Pricing</vt:lpstr>
      <vt:lpstr>Table of contents</vt:lpstr>
      <vt:lpstr>Introduction</vt:lpstr>
      <vt:lpstr>SOCIAL INFLUENCE</vt:lpstr>
      <vt:lpstr>SOCIAL INFLUENCE</vt:lpstr>
      <vt:lpstr>SINGLE INFLUENCE MAXIMISATION</vt:lpstr>
      <vt:lpstr>SINGLE INFLUENCE MAXIMISATION</vt:lpstr>
      <vt:lpstr>SINGLE INFLUENCE MAXIMISATION</vt:lpstr>
      <vt:lpstr>JOINT INFLUENCE MAXIMISATION</vt:lpstr>
      <vt:lpstr>JOINT INFLUENCE MAXIMISATION    Algorithm intuition</vt:lpstr>
      <vt:lpstr>JOINT INFLUENCE MAXIMISATION        Example</vt:lpstr>
      <vt:lpstr>JOINT INFLUENCE MAXIMISATION        Example</vt:lpstr>
      <vt:lpstr>JOINT INFLUENCE MAXIMISATION        Example</vt:lpstr>
      <vt:lpstr>JOINT INFLUENCE MAXIMISATION        Experimental results</vt:lpstr>
      <vt:lpstr>Unknown activation probabilities</vt:lpstr>
      <vt:lpstr>COMBINATORIAL INFLUENCE MAXIMISATION</vt:lpstr>
      <vt:lpstr>LinUCB Regret</vt:lpstr>
      <vt:lpstr>results</vt:lpstr>
      <vt:lpstr>Linucb performance per social network</vt:lpstr>
      <vt:lpstr>Pricing</vt:lpstr>
      <vt:lpstr>Presentazione standard di PowerPoint</vt:lpstr>
      <vt:lpstr>Conversion rate curves</vt:lpstr>
      <vt:lpstr>optimal arms for phases</vt:lpstr>
      <vt:lpstr>Stationary scenario - i</vt:lpstr>
      <vt:lpstr>Stationary scenario - iI</vt:lpstr>
      <vt:lpstr>Stationary scenario - Iii</vt:lpstr>
      <vt:lpstr>Pricing Learners - i</vt:lpstr>
      <vt:lpstr>Thompson sampling</vt:lpstr>
      <vt:lpstr>UCB</vt:lpstr>
      <vt:lpstr>Stationary scenario results</vt:lpstr>
      <vt:lpstr>Social network, product pair performances</vt:lpstr>
      <vt:lpstr>Non-Stationary scenario - i</vt:lpstr>
      <vt:lpstr>Non-Stationary scenario - iI</vt:lpstr>
      <vt:lpstr>Presentazione standard di PowerPoint</vt:lpstr>
      <vt:lpstr>Non-Stationary scenario - iIi</vt:lpstr>
      <vt:lpstr>Pricing Learners - ii</vt:lpstr>
      <vt:lpstr>Non- Stationary scenario results</vt:lpstr>
      <vt:lpstr>Social network, product pair performances</vt:lpstr>
      <vt:lpstr>Putting it all together - I</vt:lpstr>
      <vt:lpstr>Putting it all together - II</vt:lpstr>
      <vt:lpstr>regret</vt:lpstr>
      <vt:lpstr>results</vt:lpstr>
      <vt:lpstr>Social network, product pair performances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 + Social influence</dc:title>
  <dc:creator/>
  <cp:lastModifiedBy>Federica Cesti</cp:lastModifiedBy>
  <cp:revision>1</cp:revision>
  <dcterms:created xsi:type="dcterms:W3CDTF">1601-01-01T00:00:00Z</dcterms:created>
  <dcterms:modified xsi:type="dcterms:W3CDTF">2020-07-22T18:57:28Z</dcterms:modified>
</cp:coreProperties>
</file>