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48966A-F1C8-4305-BB94-8DC478A77600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42D60A-1C7C-4C37-8B65-8242F477B41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57818" y="4786322"/>
            <a:ext cx="3614718" cy="857256"/>
          </a:xfrm>
        </p:spPr>
        <p:txBody>
          <a:bodyPr>
            <a:normAutofit/>
          </a:bodyPr>
          <a:lstStyle/>
          <a:p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Автор: </a:t>
            </a:r>
            <a:r>
              <a:rPr lang="ru-RU" sz="1200" dirty="0" err="1" smtClean="0">
                <a:solidFill>
                  <a:schemeClr val="bg1">
                    <a:lumMod val="65000"/>
                  </a:schemeClr>
                </a:solidFill>
              </a:rPr>
              <a:t>Файзуллина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1">
                    <a:lumMod val="65000"/>
                  </a:schemeClr>
                </a:solidFill>
              </a:rPr>
              <a:t>Дилара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ru-RU" sz="1200" dirty="0" err="1" smtClean="0">
                <a:solidFill>
                  <a:schemeClr val="bg1">
                    <a:lumMod val="65000"/>
                  </a:schemeClr>
                </a:solidFill>
              </a:rPr>
              <a:t>Дамировна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библиотека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Идея проекта:</a:t>
            </a:r>
          </a:p>
          <a:p>
            <a:pPr>
              <a:buNone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База данных, работающая в режиме поиска информации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каких задач создан:</a:t>
            </a:r>
          </a:p>
          <a:p>
            <a:pPr>
              <a:buNone/>
            </a:pPr>
            <a:r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Поиск аннотаций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произведений разных жанров и разных авторов в базе данных.</a:t>
            </a:r>
          </a:p>
          <a:p>
            <a:pPr>
              <a:buNone/>
            </a:pP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Хранение данных происходит в базе данных  </a:t>
            </a:r>
            <a:r>
              <a:rPr lang="en-US" sz="2000" dirty="0" smtClean="0"/>
              <a:t>SQLite</a:t>
            </a:r>
            <a:r>
              <a:rPr lang="ru-RU" sz="2000" dirty="0" smtClean="0"/>
              <a:t>.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2022-01-07_14-22-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142852"/>
            <a:ext cx="6357982" cy="5532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2022-01-07_14-26-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142852"/>
            <a:ext cx="5791212" cy="5395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022-01-07_14-28-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42852"/>
            <a:ext cx="5848133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lfaen" pitchFamily="18" charset="0"/>
              </a:rPr>
              <a:t>Python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lfaen" pitchFamily="18" charset="0"/>
              </a:rPr>
              <a:t>3.8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ylfaen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lfaen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lfaen" pitchFamily="18" charset="0"/>
              </a:rPr>
              <a:t>PyQT 5 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ylfaen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lfaen" pitchFamily="18" charset="0"/>
              </a:rPr>
              <a:t> SQLite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ylfaen" pitchFamily="18" charset="0"/>
              </a:rPr>
              <a:t> 3.3.3</a:t>
            </a:r>
          </a:p>
          <a:p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100</TotalTime>
  <Words>55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Официальная</vt:lpstr>
      <vt:lpstr>библиотека</vt:lpstr>
      <vt:lpstr>Введение</vt:lpstr>
      <vt:lpstr>Описание реализации</vt:lpstr>
      <vt:lpstr>Слайд 4</vt:lpstr>
      <vt:lpstr>Слайд 5</vt:lpstr>
      <vt:lpstr>Слайд 6</vt:lpstr>
      <vt:lpstr>Используемые технологии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</dc:title>
  <dc:creator>user</dc:creator>
  <cp:lastModifiedBy>user</cp:lastModifiedBy>
  <cp:revision>11</cp:revision>
  <dcterms:created xsi:type="dcterms:W3CDTF">2022-01-07T08:28:55Z</dcterms:created>
  <dcterms:modified xsi:type="dcterms:W3CDTF">2022-01-07T10:09:00Z</dcterms:modified>
</cp:coreProperties>
</file>