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 триъгъл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B03F8B8-5E4B-421C-8645-0E56F3B06911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bg-BG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A48DDC8-F08C-4795-9B7B-CB0D94F9B20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3F8B8-5E4B-421C-8645-0E56F3B06911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DDC8-F08C-4795-9B7B-CB0D94F9B20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3F8B8-5E4B-421C-8645-0E56F3B06911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DDC8-F08C-4795-9B7B-CB0D94F9B20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B03F8B8-5E4B-421C-8645-0E56F3B06911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DDC8-F08C-4795-9B7B-CB0D94F9B20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ен триъгъл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 триъгъл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B03F8B8-5E4B-421C-8645-0E56F3B06911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A48DDC8-F08C-4795-9B7B-CB0D94F9B203}" type="slidenum">
              <a:rPr lang="bg-BG" smtClean="0"/>
              <a:t>‹#›</a:t>
            </a:fld>
            <a:endParaRPr lang="bg-BG"/>
          </a:p>
        </p:txBody>
      </p:sp>
      <p:cxnSp>
        <p:nvCxnSpPr>
          <p:cNvPr id="11" name="Право съединение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аво съединение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B03F8B8-5E4B-421C-8645-0E56F3B06911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A48DDC8-F08C-4795-9B7B-CB0D94F9B20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B03F8B8-5E4B-421C-8645-0E56F3B06911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A48DDC8-F08C-4795-9B7B-CB0D94F9B203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3F8B8-5E4B-421C-8645-0E56F3B06911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DDC8-F08C-4795-9B7B-CB0D94F9B20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B03F8B8-5E4B-421C-8645-0E56F3B06911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A48DDC8-F08C-4795-9B7B-CB0D94F9B20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B03F8B8-5E4B-421C-8645-0E56F3B06911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A48DDC8-F08C-4795-9B7B-CB0D94F9B203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B03F8B8-5E4B-421C-8645-0E56F3B06911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A48DDC8-F08C-4795-9B7B-CB0D94F9B203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авоъгълен триъгъл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аво съединение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аво съединение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B03F8B8-5E4B-421C-8645-0E56F3B06911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A48DDC8-F08C-4795-9B7B-CB0D94F9B203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Тестова стратегия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Университет за чудовища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 на проекта	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Проектът има за цел да обогати интелектуално всички чудовища. Все пак това не е лесна задача, а и всички вече са отчаяни, затова ще бъдат проведени редица тестове, които да докажат, че създаването на университет за чудовища ще бъде ефикасно.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трябва да тестваме?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Поведението на чудовищата по време на учебните занятия.</a:t>
            </a:r>
          </a:p>
          <a:p>
            <a:endParaRPr lang="bg-BG" dirty="0" smtClean="0"/>
          </a:p>
          <a:p>
            <a:r>
              <a:rPr lang="bg-BG" dirty="0" smtClean="0"/>
              <a:t>Предпазни мерки за справяне с нежелани вредни реакции от страна на чудовищата.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трябва да тестваме?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 smtClean="0"/>
          </a:p>
          <a:p>
            <a:r>
              <a:rPr lang="bg-BG" dirty="0" smtClean="0"/>
              <a:t>Как чудовищата ще възприемат преподавания материал</a:t>
            </a:r>
          </a:p>
          <a:p>
            <a:endParaRPr lang="bg-BG" dirty="0" smtClean="0"/>
          </a:p>
          <a:p>
            <a:r>
              <a:rPr lang="bg-BG" dirty="0" smtClean="0"/>
              <a:t>Ще има ли полза от това, чудовищата да бъдат изобщо обучавани</a:t>
            </a:r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ще се проведе тестването?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 smtClean="0"/>
          </a:p>
          <a:p>
            <a:r>
              <a:rPr lang="bg-BG" dirty="0" smtClean="0"/>
              <a:t>Симулация на обучение с чудовища в реално време</a:t>
            </a:r>
          </a:p>
          <a:p>
            <a:endParaRPr lang="bg-BG" dirty="0" smtClean="0"/>
          </a:p>
          <a:p>
            <a:r>
              <a:rPr lang="bg-BG" dirty="0" smtClean="0"/>
              <a:t>Анализиране на поведението на чудовищата</a:t>
            </a:r>
            <a:endParaRPr lang="bg-B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ще се проведе тестването?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 smtClean="0"/>
          </a:p>
          <a:p>
            <a:r>
              <a:rPr lang="bg-BG" dirty="0" smtClean="0"/>
              <a:t>Изкарване на чудовищата от зоната им на комфорт, за да се предвидят бъдещи нежелани реакции</a:t>
            </a:r>
          </a:p>
          <a:p>
            <a:endParaRPr lang="bg-BG" dirty="0" smtClean="0"/>
          </a:p>
          <a:p>
            <a:r>
              <a:rPr lang="bg-BG" dirty="0" smtClean="0"/>
              <a:t>Съставяне на анкети за събирането на мненията на чудовищата(до колкото е възможно, защото все пак голяма част са неграмотни)</a:t>
            </a:r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Очаквания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 smtClean="0"/>
          </a:p>
          <a:p>
            <a:r>
              <a:rPr lang="bg-BG" dirty="0" smtClean="0"/>
              <a:t>От целия тестови процес очакваме системата за обучение на чудовищата да работи добре както за преподавателите, така и за самите чудовища.</a:t>
            </a:r>
            <a:endParaRPr lang="bg-B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Живост">
  <a:themeElements>
    <a:clrScheme name="Живост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Живост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Живост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</TotalTime>
  <Words>190</Words>
  <Application>Microsoft Office PowerPoint</Application>
  <PresentationFormat>Презентация на цял екран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8" baseType="lpstr">
      <vt:lpstr>Живост</vt:lpstr>
      <vt:lpstr>Тестова стратегия</vt:lpstr>
      <vt:lpstr>Цел на проекта </vt:lpstr>
      <vt:lpstr>Какво трябва да тестваме?</vt:lpstr>
      <vt:lpstr>Какво трябва да тестваме?</vt:lpstr>
      <vt:lpstr>Как ще се проведе тестването?</vt:lpstr>
      <vt:lpstr>Как ще се проведе тестването?</vt:lpstr>
      <vt:lpstr>Очаквания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Тестова стратегия</dc:title>
  <dc:creator>Necrofear</dc:creator>
  <cp:lastModifiedBy>Necrofear</cp:lastModifiedBy>
  <cp:revision>3</cp:revision>
  <dcterms:created xsi:type="dcterms:W3CDTF">2020-12-03T19:30:43Z</dcterms:created>
  <dcterms:modified xsi:type="dcterms:W3CDTF">2020-12-03T19:50:53Z</dcterms:modified>
</cp:coreProperties>
</file>