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Abadi" charset="0"/>
      <p:regular r:id="rId3"/>
    </p:embeddedFont>
    <p:embeddedFont>
      <p:font typeface="Poppins SemiBold" charset="0"/>
      <p:bold r:id="rId4"/>
    </p:embeddedFont>
    <p:embeddedFont>
      <p:font typeface="Poppins" charset="0"/>
      <p:regular r:id="rId5"/>
      <p:bold r:id="rId6"/>
    </p:embeddedFont>
    <p:embeddedFont>
      <p:font typeface="Calibri Light" pitchFamily="34" charset="0"/>
      <p:regular r:id="rId7"/>
      <p:italic r:id="rId8"/>
    </p:embeddedFont>
    <p:embeddedFont>
      <p:font typeface="Calibri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E30A0"/>
    <a:srgbClr val="DD3F8C"/>
    <a:srgbClr val="D3FF00"/>
    <a:srgbClr val="401B5B"/>
    <a:srgbClr val="DD3FC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6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5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61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41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09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7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817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18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46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9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EF6C-A5F4-40AC-8616-278B5F60EEB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7BCC-1C90-48EC-818D-3352D7126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81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7237097" y="2361804"/>
            <a:ext cx="4341631" cy="3330"/>
          </a:xfrm>
          <a:prstGeom prst="line">
            <a:avLst/>
          </a:prstGeom>
          <a:ln w="19050">
            <a:solidFill>
              <a:srgbClr val="D3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flipH="1">
            <a:off x="560443" y="3043216"/>
            <a:ext cx="4341631" cy="2423480"/>
            <a:chOff x="981750" y="2218585"/>
            <a:chExt cx="4341631" cy="242348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981750" y="2218585"/>
              <a:ext cx="4341631" cy="3330"/>
            </a:xfrm>
            <a:prstGeom prst="line">
              <a:avLst/>
            </a:prstGeom>
            <a:ln w="19050">
              <a:solidFill>
                <a:srgbClr val="9E30A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81750" y="4638735"/>
              <a:ext cx="4341631" cy="3330"/>
            </a:xfrm>
            <a:prstGeom prst="line">
              <a:avLst/>
            </a:prstGeom>
            <a:ln w="1905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7237097" y="4781954"/>
            <a:ext cx="4341631" cy="3330"/>
          </a:xfrm>
          <a:prstGeom prst="line">
            <a:avLst/>
          </a:prstGeom>
          <a:ln w="19050">
            <a:solidFill>
              <a:srgbClr val="DD3F8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BE2A1D-ECA2-45E5-9140-9F316FDA4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5332" y="1430403"/>
            <a:ext cx="4935570" cy="49293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5166" y="536111"/>
            <a:ext cx="370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 SemiBold" panose="02000000000000000000" pitchFamily="2" charset="0"/>
              </a:rPr>
              <a:t>SWOT ANALYSIS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07202" y="1125433"/>
            <a:ext cx="57759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18706" y="2409881"/>
            <a:ext cx="267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Висока ефективност при пърлене на прасета, бройлери и т.н.</a:t>
            </a:r>
          </a:p>
          <a:p>
            <a:endParaRPr lang="bg-BG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Poppins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260" y="5472872"/>
            <a:ext cx="29465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В бъдеще могат да бъдат създадени нови продукти, например за рязане на различни видове материали, използващи технологията за производство на огнехвъргачките.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Poppins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0692" y="2153924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28861" y="3631933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3219" y="4872131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5330" y="3477427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T</a:t>
            </a:r>
          </a:p>
        </p:txBody>
      </p:sp>
      <p:sp>
        <p:nvSpPr>
          <p:cNvPr id="33" name="Shape 2787"/>
          <p:cNvSpPr/>
          <p:nvPr/>
        </p:nvSpPr>
        <p:spPr>
          <a:xfrm>
            <a:off x="6773042" y="2133433"/>
            <a:ext cx="327604" cy="32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D3FF00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665"/>
          <p:cNvSpPr/>
          <p:nvPr/>
        </p:nvSpPr>
        <p:spPr>
          <a:xfrm>
            <a:off x="7423546" y="4648003"/>
            <a:ext cx="410899" cy="22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DD3F8C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TextBox 34"/>
          <p:cNvSpPr txBox="1"/>
          <p:nvPr/>
        </p:nvSpPr>
        <p:spPr>
          <a:xfrm>
            <a:off x="7894765" y="1898692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rgbClr val="D3FF00"/>
                </a:solidFill>
                <a:latin typeface="Abadi" panose="020B0604020104020204" pitchFamily="34" charset="0"/>
                <a:cs typeface="Poppins SemiBold" panose="02000000000000000000" pitchFamily="2" charset="0"/>
              </a:rPr>
              <a:t>STRENGTHS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94765" y="4323274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rgbClr val="DD3F8C"/>
                </a:solidFill>
                <a:latin typeface="Abadi" panose="020B0604020104020204" pitchFamily="34" charset="0"/>
                <a:cs typeface="Poppins SemiBold" panose="02000000000000000000" pitchFamily="2" charset="0"/>
              </a:rPr>
              <a:t>WEAKNESSES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3499" y="2591805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rgbClr val="9E30A0"/>
                </a:solidFill>
                <a:latin typeface="Abadi" panose="020B0604020104020204" pitchFamily="34" charset="0"/>
                <a:cs typeface="Poppins SemiBold" panose="02000000000000000000" pitchFamily="2" charset="0"/>
              </a:rPr>
              <a:t>THREATS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4387" y="5027487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3"/>
                </a:solidFill>
                <a:latin typeface="Abadi" panose="020B0604020104020204" pitchFamily="34" charset="0"/>
                <a:cs typeface="Poppins SemiBold" panose="02000000000000000000" pitchFamily="2" charset="0"/>
              </a:rPr>
              <a:t>OPPORTUNITIES</a:t>
            </a:r>
          </a:p>
        </p:txBody>
      </p:sp>
      <p:sp>
        <p:nvSpPr>
          <p:cNvPr id="39" name="Shape 2621"/>
          <p:cNvSpPr/>
          <p:nvPr/>
        </p:nvSpPr>
        <p:spPr>
          <a:xfrm>
            <a:off x="5004087" y="5280384"/>
            <a:ext cx="436827" cy="277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630"/>
          <p:cNvSpPr/>
          <p:nvPr/>
        </p:nvSpPr>
        <p:spPr>
          <a:xfrm>
            <a:off x="4456142" y="2858533"/>
            <a:ext cx="220076" cy="40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9E30A0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TextBox 24"/>
          <p:cNvSpPr txBox="1"/>
          <p:nvPr/>
        </p:nvSpPr>
        <p:spPr>
          <a:xfrm>
            <a:off x="8814353" y="3110921"/>
            <a:ext cx="26732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Висок капитал и средства за развитие.</a:t>
            </a:r>
          </a:p>
          <a:p>
            <a:endParaRPr lang="bg-BG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Poppins" panose="02000000000000000000" pitchFamily="2" charset="0"/>
            </a:endParaRPr>
          </a:p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Използване на най-модерната технология за производство на огнехвъргачки.</a:t>
            </a:r>
          </a:p>
          <a:p>
            <a:pPr algn="r"/>
            <a:endParaRPr lang="bg-BG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Poppins" panose="02000000000000000000" pitchFamily="2" charset="0"/>
            </a:endParaRPr>
          </a:p>
          <a:p>
            <a:pPr algn="r"/>
            <a:endParaRPr lang="bg-BG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Poppins" panose="02000000000000000000" pitchFamily="2" charset="0"/>
            </a:endParaRPr>
          </a:p>
        </p:txBody>
      </p:sp>
      <p:sp>
        <p:nvSpPr>
          <p:cNvPr id="45" name="TextBox 24"/>
          <p:cNvSpPr txBox="1"/>
          <p:nvPr/>
        </p:nvSpPr>
        <p:spPr>
          <a:xfrm>
            <a:off x="8814350" y="4782991"/>
            <a:ext cx="26732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Трябва да бъдат редуцирани теглото и обемът.</a:t>
            </a:r>
          </a:p>
          <a:p>
            <a:endParaRPr lang="bg-BG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Poppins" panose="02000000000000000000" pitchFamily="2" charset="0"/>
            </a:endParaRPr>
          </a:p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Използване на повече рекламни средства.</a:t>
            </a:r>
          </a:p>
          <a:p>
            <a:endParaRPr lang="bg-BG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Poppins" panose="02000000000000000000" pitchFamily="2" charset="0"/>
            </a:endParaRPr>
          </a:p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По-голяма безопасност при използване.</a:t>
            </a:r>
          </a:p>
        </p:txBody>
      </p:sp>
      <p:sp>
        <p:nvSpPr>
          <p:cNvPr id="46" name="TextBox 24"/>
          <p:cNvSpPr txBox="1"/>
          <p:nvPr/>
        </p:nvSpPr>
        <p:spPr>
          <a:xfrm>
            <a:off x="632648" y="3067402"/>
            <a:ext cx="26732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Възможни промени в закона ограничаващи използването на подобен тип средства.</a:t>
            </a:r>
          </a:p>
          <a:p>
            <a:endParaRPr lang="bg-BG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Poppins" panose="02000000000000000000" pitchFamily="2" charset="0"/>
            </a:endParaRPr>
          </a:p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Клиентът би могъл да нарани себе си или околните.</a:t>
            </a:r>
          </a:p>
          <a:p>
            <a:endParaRPr lang="bg-BG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Poppins" panose="02000000000000000000" pitchFamily="2" charset="0"/>
            </a:endParaRPr>
          </a:p>
          <a:p>
            <a:r>
              <a:rPr lang="bg-BG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Poppins" panose="02000000000000000000" pitchFamily="2" charset="0"/>
              </a:rPr>
              <a:t>Продуктът би могъл да бъде използван като оръжие за нехуманни цели.</a:t>
            </a:r>
          </a:p>
        </p:txBody>
      </p:sp>
    </p:spTree>
    <p:extLst>
      <p:ext uri="{BB962C8B-B14F-4D97-AF65-F5344CB8AC3E}">
        <p14:creationId xmlns:p14="http://schemas.microsoft.com/office/powerpoint/2010/main" xmlns="" val="219520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113</Words>
  <Application>Microsoft Office PowerPoint</Application>
  <PresentationFormat>По избор</PresentationFormat>
  <Paragraphs>24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9" baseType="lpstr">
      <vt:lpstr>Arial</vt:lpstr>
      <vt:lpstr>Abadi</vt:lpstr>
      <vt:lpstr>Poppins SemiBold</vt:lpstr>
      <vt:lpstr>Poppins</vt:lpstr>
      <vt:lpstr>Gill Sans</vt:lpstr>
      <vt:lpstr>Calibri Light</vt:lpstr>
      <vt:lpstr>Calibri</vt:lpstr>
      <vt:lpstr>Office Theme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Necrofear</cp:lastModifiedBy>
  <cp:revision>14</cp:revision>
  <dcterms:created xsi:type="dcterms:W3CDTF">2017-11-27T02:54:02Z</dcterms:created>
  <dcterms:modified xsi:type="dcterms:W3CDTF">2020-10-21T16:57:53Z</dcterms:modified>
</cp:coreProperties>
</file>