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3" name="Леонид Степанов"/>
  <p:cmAuthor clrIdx="1" id="1" initials="" lastIdx="30" name="Метри Мой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83D30F-7696-4DE9-A829-7BFF5F459253}">
  <a:tblStyle styleId="{2683D30F-7696-4DE9-A829-7BFF5F4592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11T11:35:40.198">
    <p:pos x="2967" y="737"/>
    <p:text>Слишком широко и думаю что у части ЦА нет той потребности, которую описываешь.</p:text>
  </p:cm>
  <p:cm authorId="1" idx="1" dt="2025-01-09T16:00:58.904">
    <p:pos x="2967" y="737"/>
    <p:text>А я думаю, что есть.</p:text>
  </p:cm>
  <p:cm authorId="0" idx="2" dt="2025-01-10T07:31:20.893">
    <p:pos x="2967" y="737"/>
    <p:text>А почему ты так думаешь? Вот я например вхожу в эту группу и у меня компы настроены, что либо сами выключаются, либо я их могу удаленно включить/выключить. У меня, как части твоей ЦА нет такой потребности.
Спросил других кураторов, есть ли у них такая потребность и 4 из 4 сказали что нет.</p:text>
  </p:cm>
  <p:cm authorId="1" idx="2" dt="2025-01-11T11:35:40.198">
    <p:pos x="2967" y="737"/>
    <p:text>я спросил у своих друзей, и5 человек сказали, что у них есть такая потребност</p:text>
  </p:cm>
  <p:cm authorId="0" idx="3" dt="2025-01-11T11:33:43.493">
    <p:pos x="215" y="728"/>
    <p:text>какие исследования? 
А эта проблема реально есть? потому что есть много способов её решения.</p:text>
  </p:cm>
  <p:cm authorId="1" idx="3" dt="2025-01-09T15:56:30.205">
    <p:pos x="215" y="728"/>
    <p:text>Мы сделали небольшой соц.опрос в нашем тг канале, 60 % людей забывают выключать компьютер перед уходом из дома . А наш тг бот удаленно решает эти проблемы.</p:text>
  </p:cm>
  <p:cm authorId="0" idx="4" dt="2025-01-10T07:36:11.830">
    <p:pos x="215" y="728"/>
    <p:text>А можешь им поделиться? Скриншот хотя бы, например.</p:text>
  </p:cm>
  <p:cm authorId="1" idx="4" dt="2025-01-11T11:33:43.493">
    <p:pos x="215" y="728"/>
    <p:text>нет опрос удален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5-01-11T11:58:05.669">
    <p:pos x="0" y="598"/>
    <p:text>Так, а ему на комп не надо ставить ничего, верно?</p:text>
  </p:cm>
  <p:cm authorId="1" idx="5" dt="2025-01-09T16:14:42.797">
    <p:pos x="0" y="598"/>
    <p:text>ДА, ЭТО ПРОСТОЙ БОТ КОТОРЫЙ РАБОТАЕТ ТОЛЬКО В ТГ, НИЧЕГО устанавливать НЕ НУЖНО</p:text>
  </p:cm>
  <p:cm authorId="0" idx="6" dt="2025-01-10T07:35:41.983">
    <p:pos x="0" y="598"/>
    <p:text>Ага, а как тогда включается или выключается комп, как вы им управляете тогда?</p:text>
  </p:cm>
  <p:cm authorId="1" idx="6" dt="2025-01-11T11:58:05.669">
    <p:pos x="0" y="598"/>
    <p:text>Для выключения компьютера можно использовать системные команды, те которые я добавил в раздел тех.параметры 
вот пример как это работает 
при получении команды через Tг бота выполняется команда для выключения системы
os.system("shutdown /s /t 1")
после этого происходит выключение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12-18T09:47:22.041">
    <p:pos x="0" y="484"/>
    <p:text>Вы им пользовались? Чтобы оценить, нужно собрать информацию с тех кто пользуется или попробовать самим</p:text>
  </p:cm>
  <p:cm authorId="0" idx="8" dt="2024-12-18T09:44:55.158">
    <p:pos x="0" y="584"/>
    <p:text>Не выделено какое решение по этому критерию лучше</p:text>
  </p:cm>
  <p:cm authorId="0" idx="9" dt="2025-01-09T16:26:20.706">
    <p:pos x="0" y="684"/>
    <p:text>Вы им пользовались? Чтобы оценить, нужно собрать информацию с тех кто пользуется или попробовать самим</p:text>
  </p:cm>
  <p:cm authorId="1" idx="7" dt="2025-01-09T16:26:20.706">
    <p:pos x="0" y="684"/>
    <p:text>пользовались да</p:text>
  </p:cm>
  <p:cm authorId="0" idx="10" dt="2025-01-11T12:11:00.448">
    <p:pos x="0" y="784"/>
    <p:text>Не выделено какое решение по этому критерию лучше</p:text>
  </p:cm>
  <p:cm authorId="1" idx="8" dt="2025-01-11T12:11:00.448">
    <p:pos x="0" y="784"/>
    <p:text>выделил</p:text>
  </p:cm>
  <p:cm authorId="0" idx="11" dt="2024-12-18T09:43:51.168">
    <p:pos x="0" y="884"/>
    <p:text>Не выделено какое решение по этому критерию лучше</p:text>
  </p:cm>
  <p:cm authorId="0" idx="12" dt="2024-12-18T09:46:39.659">
    <p:pos x="0" y="984"/>
    <p:text>Не выделено какое решение по этому критерию лучше</p:text>
  </p:cm>
  <p:cm authorId="0" idx="13" dt="2024-12-18T09:46:39.659">
    <p:pos x="0" y="984"/>
    <p:text>Так они все одинаковые получается. Тот же самый хром есть на мобильных устройствах и телефоном можно компом управлять.</p:text>
  </p:cm>
  <p:cm authorId="0" idx="14" dt="2024-12-18T09:47:26.788">
    <p:pos x="0" y="1084"/>
    <p:text>Вы им пользовались? Чтобы оценить, нужно собрать информацию с тех кто пользуется или попробовать самим</p:text>
  </p:cm>
  <p:cm authorId="0" idx="15" dt="2025-01-11T12:12:56.755">
    <p:pos x="0" y="1184"/>
    <p:text>Получается это лучше по этому критерию</p:text>
  </p:cm>
  <p:cm authorId="1" idx="9" dt="2025-01-11T12:12:56.755">
    <p:pos x="0" y="1184"/>
    <p:text>нет, мой критерий лучше</p:text>
  </p:cm>
  <p:cm authorId="0" idx="16" dt="2025-01-11T12:09:15.153">
    <p:pos x="0" y="1284"/>
    <p:text>Для физлиц бесплатны, вы чего?</p:text>
  </p:cm>
  <p:cm authorId="1" idx="10" dt="2025-01-11T12:09:15.153">
    <p:pos x="0" y="1284"/>
    <p:text>Бесплатный пробный период, далее будет платный доступ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7" dt="2025-01-10T07:48:20.622">
    <p:pos x="2967" y="763"/>
    <p:text>Эм... Как это связано с удаленным управлением компом?</p:text>
  </p:cm>
  <p:cm authorId="1" idx="11" dt="2025-01-09T16:30:15.333">
    <p:pos x="2967" y="763"/>
    <p:text>...</p:text>
  </p:cm>
  <p:cm authorId="0" idx="18" dt="2025-01-10T07:48:20.622">
    <p:pos x="2967" y="763"/>
    <p:text>Что ты ставишь три точки? Если или любой нормальный человек работает удаленно, то у него есть ноут или комп, вне офиса. Если нет, то он приезжает в офис.</p:text>
  </p:cm>
  <p:cm authorId="0" idx="19" dt="2025-01-10T07:51:58.251">
    <p:pos x="2967" y="863"/>
    <p:text>Нужность оценивайте, а не важность.</p:text>
  </p:cm>
  <p:cm authorId="1" idx="12" dt="2025-01-09T16:31:47.967">
    <p:pos x="2967" y="863"/>
    <p:text>...</p:text>
  </p:cm>
  <p:cm authorId="0" idx="20" dt="2025-01-10T07:51:58.251">
    <p:pos x="2967" y="863"/>
    <p:text>Что за три точки? Я тебе говорю как исправить, а не советы даю.</p:text>
  </p:cm>
  <p:cm authorId="0" idx="21" dt="2025-01-11T12:23:35.385">
    <p:pos x="2967" y="963"/>
    <p:text>Лучше дайте поле для ввода, а потом уже группируйте ответы по категориям</p:text>
  </p:cm>
  <p:cm authorId="1" idx="13" dt="2025-01-09T16:31:33.609">
    <p:pos x="2967" y="963"/>
    <p:text>...</p:text>
  </p:cm>
  <p:cm authorId="0" idx="22" dt="2025-01-10T07:51:42.967">
    <p:pos x="2967" y="963"/>
    <p:text>Что за три точки? Я тебе говорю как исправить, а не советы даю.</p:text>
  </p:cm>
  <p:cm authorId="1" idx="14" dt="2025-01-11T12:23:35.385">
    <p:pos x="2967" y="963"/>
    <p:text>я сделал как смог, людям все понятно, вопрос, ответ</p:text>
  </p:cm>
  <p:cm authorId="0" idx="23" dt="2025-01-11T12:22:25.365">
    <p:pos x="2967" y="1063"/>
    <p:text>Конкретнее, с помощью ТГ добавьте</p:text>
  </p:cm>
  <p:cm authorId="1" idx="15" dt="2025-01-09T16:31:09.061">
    <p:pos x="2967" y="1063"/>
    <p:text>Насколько важным для вас является наличие возможности удаленного доступа к вашему компьютеру? Тут вопрос какой тг ?</p:text>
  </p:cm>
  <p:cm authorId="0" idx="24" dt="2025-01-10T07:51:08.102">
    <p:pos x="2967" y="1063"/>
    <p:text>Блин, вы что хотите понять этим вопросом? Они тебе ответят да, а дальше что? Ты понимаешь с помощью чего они хотят управлять компом? Они может быть хотят управлять с помощью программы? Вот ты из вашего вопроса что конкретно понять можешь?</p:text>
  </p:cm>
  <p:cm authorId="1" idx="16" dt="2025-01-11T12:22:25.365">
    <p:pos x="2967" y="1063"/>
    <p:text>к чему это все написано,  я условие задания выполнил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5" dt="2025-01-11T12:25:35.120">
    <p:pos x="215" y="763"/>
    <p:text>Есть понимание сколько это стоит и откуда на это брать деньги в проекте?</p:text>
  </p:cm>
  <p:cm authorId="1" idx="17" dt="2025-01-09T16:32:32.076">
    <p:pos x="215" y="763"/>
    <p:text>это бесплатно, его очень легко сделать</p:text>
  </p:cm>
  <p:cm authorId="0" idx="26" dt="2025-01-10T07:53:35.374">
    <p:pos x="215" y="763"/>
    <p:text>Т.е. ты говоришь что рекламироваться в других ТГ каналах, обзоры получать будете бесплатно?</p:text>
  </p:cm>
  <p:cm authorId="1" idx="18" dt="2025-01-11T12:25:35.120">
    <p:pos x="215" y="763"/>
    <p:text>да, у меня есть каналы на тематику образование, там 1 тыс полписчиков, у меня есть знакомые которые сделают бесплатно</p:text>
  </p:cm>
  <p:cm authorId="0" idx="27" dt="2025-01-10T07:55:04.230">
    <p:pos x="2967" y="927"/>
    <p:text>У вас оплата будет 0 рублей, потому что вы предоставляете основные функции бесплатно.</p:text>
  </p:cm>
  <p:cm authorId="1" idx="19" dt="2025-01-09T16:35:49.277">
    <p:pos x="2967" y="927"/>
    <p:text>Пробная версия 1 день бесплатно, далее если все понравилось, оформляете подписку на месяц.</p:text>
  </p:cm>
  <p:cm authorId="0" idx="28" dt="2025-01-10T07:55:04.230">
    <p:pos x="2967" y="927"/>
    <p:text>У тебя выше написано что модель монетизации другая</p:text>
  </p:cm>
  <p:cm authorId="0" idx="29" dt="2025-01-11T12:27:42.348">
    <p:pos x="2967" y="1027"/>
    <p:text>Пропиши за что вы хотите денег, потому что сейчас я не могу понять готовы ли платить за это деньги. Для оценки нужна конкретика.</p:text>
  </p:cm>
  <p:cm authorId="1" idx="20" dt="2025-01-09T16:36:56.311">
    <p:pos x="2967" y="1027"/>
    <p:text>за функции бота которые он предоставляет, об этом уже писали</p:text>
  </p:cm>
  <p:cm authorId="0" idx="30" dt="2025-01-10T07:55:35.142">
    <p:pos x="2967" y="1027"/>
    <p:text>Какие конкретно функции будут платынми, а какие бесплатными??</p:text>
  </p:cm>
  <p:cm authorId="1" idx="21" dt="2025-01-11T12:27:42.348">
    <p:pos x="2967" y="1027"/>
    <p:text>ЦА которая придет с рекламы, они будут покупать подписку с этого будем и зарабатывать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1" dt="2025-01-11T12:35:52.508">
    <p:pos x="2520" y="377"/>
    <p:text>Ну смотри, у тебя здесь не все и не дял всех указано, это раз. 
Два - понимаю что жпт говорит этих всех включить и им зп платить, но ты вот серьезно собираешься всех их нанимать для вашего проекта-ТГ бота?</p:text>
  </p:cm>
  <p:cm authorId="0" idx="32" dt="2025-01-09T08:23:53.395">
    <p:pos x="2520" y="377"/>
    <p:text>И сроки разработки, у вас нет даже в теории 6 месяцев, максимум 3-4 недели.</p:text>
  </p:cm>
  <p:cm authorId="1" idx="22" dt="2025-01-11T12:34:19.364">
    <p:pos x="2520" y="377"/>
    <p:text>проект делаю я один, это надо понимать</p:text>
  </p:cm>
  <p:cm authorId="0" idx="33" dt="2025-01-11T12:36:54.439">
    <p:pos x="35" y="600"/>
    <p:text>А этому не будешь платить? =D</p:text>
  </p:cm>
  <p:cm authorId="1" idx="23" dt="2025-01-11T12:36:54.439">
    <p:pos x="35" y="600"/>
    <p:text>кому ?</p:text>
  </p:cm>
  <p:cm authorId="0" idx="34" dt="2025-01-09T08:26:14.544">
    <p:pos x="35" y="700"/>
    <p:text>А этому не будешь платить? =D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5" dt="2025-01-11T12:40:40.483">
    <p:pos x="23" y="179"/>
    <p:text>Ты ТГ-бота собираешься делать год? Без шуток?</p:text>
  </p:cm>
  <p:cm authorId="1" idx="24" dt="2025-01-09T16:37:12.854">
    <p:pos x="23" y="179"/>
    <p:text>1 месяц.</p:text>
  </p:cm>
  <p:cm authorId="0" idx="36" dt="2025-01-10T07:57:30.133">
    <p:pos x="23" y="179"/>
    <p:text>У тебя в продолжительности написано что год, человек. И Диаграмма Ганта выглядит по другому, доработай пожалуйста. Отдельные задачи должны стоят отдельно.</p:text>
  </p:cm>
  <p:cm authorId="0" idx="37" dt="2025-01-10T10:40:25.551">
    <p:pos x="23" y="179"/>
    <p:text>У тебя различаются даты: в исследованиях рынка срок стоит 1 месяц, а в общей продолжительности 2 года пожалуйста, еще раз просмотри свой проект, чтобы даты совпадали.</p:text>
  </p:cm>
  <p:cm authorId="1" idx="25" dt="2025-01-11T12:40:40.483">
    <p:pos x="23" y="179"/>
    <p:text>исправил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8" dt="2025-01-11T12:43:06.267">
    <p:pos x="34" y="847"/>
    <p:text>О боже, бедный маркетолог? Если нанимаешь, то может ему все же платить ЗП?</p:text>
  </p:cm>
  <p:cm authorId="1" idx="26" dt="2025-01-11T12:43:06.267">
    <p:pos x="34" y="847"/>
    <p:text>все исправил, проект делал 1 месяц назад, за все время многое поменялось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9" dt="2025-01-11T12:49:21.694">
    <p:pos x="215" y="763"/>
    <p:text>Откуда у тебя такие данные, откуда информация??</p:text>
  </p:cm>
  <p:cm authorId="1" idx="27" dt="2025-01-11T12:49:21.694">
    <p:pos x="215" y="763"/>
    <p:text>исправил</p:text>
  </p:cm>
  <p:cm authorId="0" idx="40" dt="2025-01-11T12:47:21.939">
    <p:pos x="215" y="863"/>
    <p:text>Ты сам пишешь, что у вас базовая функция будет бесплатной, какая конверсия в платных пользователей?</p:text>
  </p:cm>
  <p:cm authorId="0" idx="41" dt="2025-01-09T08:32:42.068">
    <p:pos x="215" y="863"/>
    <p:text>Она не может быть 100%, у вас не будет 500 платящих пользователей, тем более что в первый месяц и 6 у вас количество пользователей будет разным.</p:text>
  </p:cm>
  <p:cm authorId="1" idx="28" dt="2025-01-11T12:47:21.939">
    <p:pos x="215" y="863"/>
    <p:text>я все исправил</p:text>
  </p:cm>
  <p:cm authorId="0" idx="42" dt="2025-01-11T12:50:15.387">
    <p:pos x="215" y="963"/>
    <p:text>Откуда такие выводы????</p:text>
  </p:cm>
  <p:cm authorId="1" idx="29" dt="2025-01-11T12:50:15.387">
    <p:pos x="215" y="963"/>
    <p:text>примерно написали же</p:text>
  </p:cm>
  <p:cm authorId="0" idx="43" dt="2025-01-11T12:51:01.846">
    <p:pos x="215" y="1063"/>
    <p:text>Почему ты думаешь что ваша система будет безопаснее той, в которую вкладывают огромные деньги компании?</p:text>
  </p:cm>
  <p:cm authorId="1" idx="30" dt="2025-01-11T12:51:01.846">
    <p:pos x="215" y="1063"/>
    <p:text>раскрою секрет, потому что это все находиться в телеграм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1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41650" y="1155725"/>
            <a:ext cx="4230300" cy="241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1650" y="1155725"/>
            <a:ext cx="42303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Какую проблему вы решаете?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Мы решаем проблему, которая помогает дистанционно управлять компьютером. Например, если вы забыли выключить компьютер и уехали в другой город, наш бот может отключить его через ваш телефон.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Укажите данные / статистику / иные факты, подтверждающие наличие проблемы: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Мы сделали небольшой соц.опрос в нашем  тг канале, 60 % людей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забывают выключать компьютер перед уходом из дома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А наш тг бот удаленно решает эти проблемы.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710725" y="1155725"/>
            <a:ext cx="4230300" cy="36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10725" y="1171050"/>
            <a:ext cx="42303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Кто чаще всего сталкивается с проблемой:</a:t>
            </a:r>
            <a:r>
              <a:rPr b="1" lang="en-US" sz="1100">
                <a:solidFill>
                  <a:schemeClr val="dk1"/>
                </a:solidFill>
                <a:highlight>
                  <a:schemeClr val="lt1"/>
                </a:highlight>
              </a:rPr>
              <a:t> Все те кто имеет свой компьютер дома, или офисные работники.</a:t>
            </a:r>
            <a:endParaRPr i="0" sz="900" u="none" cap="none" strike="noStrike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Общие характеристики </a:t>
            </a:r>
            <a:r>
              <a:rPr b="0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(пол, возраст, род и сфера деятельности, образ жизни ...):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Пол: Мужчины и женщины.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Возраст: 16-45 лет.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Работники офисов и студенты.</a:t>
            </a:r>
            <a:endParaRPr b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highlight>
                  <a:schemeClr val="lt1"/>
                </a:highlight>
              </a:rPr>
              <a:t>Проблемы и потребности: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Необходимость доступа к 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рабочему компьютеру.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Что ценит, на что обращает внимание:</a:t>
            </a:r>
            <a:r>
              <a:rPr b="1" lang="en-US" sz="1100">
                <a:solidFill>
                  <a:schemeClr val="dk1"/>
                </a:solidFill>
                <a:highlight>
                  <a:schemeClr val="lt1"/>
                </a:highlight>
              </a:rPr>
              <a:t> Самое главное это понятный и легкий функционал, а также </a:t>
            </a:r>
            <a:r>
              <a:rPr b="1" lang="en-US" sz="1100">
                <a:solidFill>
                  <a:schemeClr val="dk1"/>
                </a:solidFill>
                <a:highlight>
                  <a:schemeClr val="lt1"/>
                </a:highlight>
              </a:rPr>
              <a:t>безошибочная</a:t>
            </a:r>
            <a:r>
              <a:rPr b="1" lang="en-US" sz="1100">
                <a:solidFill>
                  <a:schemeClr val="dk1"/>
                </a:solidFill>
                <a:highlight>
                  <a:schemeClr val="lt1"/>
                </a:highlight>
              </a:rPr>
              <a:t> работа. 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Продукты, которые сейчас использует для решения проблемы: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Удалённые рабочие столы (например, TeamViewer, AnyDesk).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Причины, по которым текущие решения «не работают»: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Недостачно проработано функия, что то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некорректно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 работает и лагает, также платный доступ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41650" y="886625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Проблема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710725" y="855100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Целевая аудитория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41650" y="3617875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2000" y="3837125"/>
            <a:ext cx="42096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Решение моего проекта — это создание бота в Telegram, который обеспечивает удаленный контроль над компьютером. Основные функциональные возможности и преимущества могут включать: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Включение и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выключение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компьютера. Запуск и закрытие приложений (например, YouTube и тд)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2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1650" y="1211325"/>
            <a:ext cx="3252600" cy="34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-50" y="950700"/>
            <a:ext cx="38301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Детально опишите продукт проекта (товар/услугу): задачи, функции, возможности, детали, технические параметры и тд.: 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Название проекта TARGET: Бот для удалённого управления компьютером в Telegram.</a:t>
            </a:r>
            <a:endParaRPr b="1" i="0" sz="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Задачи: 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Обеспечение удаленного доступа к компьютеру, через телефон.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Функции: 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Включение и выключение компьютера. Запуск и закрытие приложений с помощью текстовых команд в Telegram.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Технические параметры: 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python-telegram-bot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— библиотека для работы с Telegram API. 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pyautogui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— для управления экраном (например, создание скриншотов). 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— для выполнения системных команд (выключение компьютера).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Пошаговый сценарий использования </a:t>
            </a:r>
            <a:br>
              <a:rPr b="1" i="0" lang="en-US" sz="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(как взаимодействует аудитория с вашим продуктом):</a:t>
            </a:r>
            <a:endParaRPr b="1" i="0" sz="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Установка бота: Пользователь добавляет бота в чаты или на свой аккаунт в Telegram.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Аутентификация: 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Наш бот не требует подтверждение данных и прочих проверок.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Отправка команды: Пользователь вводит команду в чате с ботом (например, 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включить компьютер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сделать скриншот</a:t>
            </a: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Обработка команды: Бот получает команду и обрабатывает её, взаимодействуя с операционной системой компьютера.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Получение результата: Бот отправляет ответ пользователю, например, информационное сообщение или скриншот экрана.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1600"/>
            <a:ext cx="32526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Продукт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830050" y="681600"/>
            <a:ext cx="49905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Аудитория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3879950" y="9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{2683D30F-7696-4DE9-A829-7BFF5F459253}</a:tableStyleId>
              </a:tblPr>
              <a:tblGrid>
                <a:gridCol w="2495200"/>
                <a:gridCol w="2495200"/>
              </a:tblGrid>
              <a:tr h="52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Портрет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(роль: пользователь / заказчик / благополучатель)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Проблема / задача, </a:t>
                      </a:r>
                      <a:b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которую решает проект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12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Роль: пользователь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Описание: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этот тот кто нуждается в наших услугах, и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который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готов платить деньги для получения наших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функцию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Пользователи хотят попробовать новые функции, например открыть YouTube через нашего бота, или выключить компьютер через быстрый доступ тг, проблемы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пользователей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он не решает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07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Роль: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заказчик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Описание: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это человек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который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заинтересован в нашем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продукте, также для поддержания партнерских задач, то есть реклама через нашего бота для получения выгоды заказчика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 поможет заказчику прорекламировать свой продукт через нашу ЦА, также он может воспользоваться наши проектом для решения своей проблемы 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91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Роль: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благополучатель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Описание: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 я который получает  от этого прибыль, также наши помощники,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которые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получают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зарплату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 поддержания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функционала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главная задача получить выгоду, то есть деньги, на которые можно купить то что нужно человеку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4650" y="-174475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6350" y="-1744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2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-37967" y="435838"/>
            <a:ext cx="438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Конкурентный анализ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50" y="7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{2683D30F-7696-4DE9-A829-7BFF5F459253}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2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Наш проект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Бот для удалённого управления компьютером в Telegram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Конкурент 1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TeamViewer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Конкурент 2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AnyDesk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Конкурент 3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Chrome Remote Desktop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7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Критерий 1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Удобство использования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Половина людей используют телеграмм через телефон. 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Требует установки и обучения.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Достаточно просто, но требует установки.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Нужно изучить функционал, и о данной программе мало кто знает.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Критерий 2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Стоимость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Платный. Но есть бесплатный период. Также можно получить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бесплатный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доступ после приглашения друзей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Платный, с бесплатной пробной версией.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Платный, с бесплатной пробной версией.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Высокое. Бесплатный. Но другой функционал. 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7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Критерий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3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Функциональность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Низкое. Управление приложениями, мониторинг системы, удаленный доступ.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 Удалённый доступ, передача файлов, управление устройствами.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Высокая.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Удалённый доступ, передача файлов, высокая скорость.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Среднее. Удалённый доступ, но ограниченные возможности.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7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Критерий 4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Безопасность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Высокое. Всю безопасность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предоставляет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телеграм.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Высокий. Шифрование и двухфакторная аутентификация.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Высокий. Протоколы шифрования данных.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Средний. Зависит от браузера и настроек.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7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Критерий 5 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Кроссплатформенность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Низкое. Поддержка опер.систем Windows, доступ через Telegram на мобильных устройствах.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Высокое. Поддержка Windows, macOS, Linux, мобильные приложения.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Высокое. Поддержка Windows, macOS, Linux, мобильные приложения.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Высокое. Поддержка на Windows и Mac с использованием Chrome.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-4609" y="5886075"/>
            <a:ext cx="915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Уникальность проекта: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Интеграция с Telegram: Использование популярного мессенджера для доступа, что упрощает взаимодействие и делает управление более доступным на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операционных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системах.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2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41650" y="1211325"/>
            <a:ext cx="4230300" cy="36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41650" y="1211325"/>
            <a:ext cx="42303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Формулировка гипотезы: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Пользователи, работающие удаленно, ищут удобные и безопасные решения для управления своими компьютерами, которые могут быть интегрированы с популярными мессенджерами, такими как Telegram, и предлагают автоматизацию задач.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Способ проверки: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Для проверки будет проведен опросник в одном из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телеграмм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каналов, также опросим своих знакомых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Целевое количество респондентов: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Половина ЦА будет перенаправлена с разных каналов в наш тг бот. Также будет опрос. Нуждаются ли люди в нашем проекте?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710725" y="1211325"/>
            <a:ext cx="4230300" cy="36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710725" y="1211325"/>
            <a:ext cx="42303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 для проверки гипотезы (не менее 5):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</a:rPr>
              <a:t>1. 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Как часто вы работаете удаленно или вне офиса?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Каждый день, Несколько раз в неделю, Редко, Никогда)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Насколько важны функции нашего бота в жизни ?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(Оцените по шкале от 1 до 5, где 1 - неважно, 5 - очень важно)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Какие функции удаленного управления компьютером вы считаете наиболее важными? (например, удаленное включение/выключение, запуск приложений, автоматизация задач и т.д.)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(Откройте текстовое поле или радиокнопки)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Насколько удобно вам управлять компьютером удаленно через телефон?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(Оцените по шкале от 1 до 5)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5. Нужны ли такие функции в будущем ? (Оцените по шкале от 1 до 5)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41650" y="942225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Гипотеза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710725" y="942225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3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41650" y="1211325"/>
            <a:ext cx="4230300" cy="16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41650" y="1211325"/>
            <a:ext cx="4230300" cy="2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ваша аудитория узнает о существовании вашего продукта? 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Telegram-каналы и группы: Размещение рекламы о нашем продукте, также для привлечение внимания будет выдан промокод на бесплатный период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тем самым проявит интерес пользователей.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Также будут написаны статьи и посты в Яндекс Директе, будут выложены рекламные ролики на такие площадки как: TikTok? YouTube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A2A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710725" y="1211325"/>
            <a:ext cx="4230300" cy="36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710725" y="1471950"/>
            <a:ext cx="42303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Какую модель монетизации вы используете (как продаете продукт):</a:t>
            </a:r>
            <a:r>
              <a:rPr b="1" lang="en-US" sz="1100">
                <a:solidFill>
                  <a:schemeClr val="dk2"/>
                </a:solidFill>
              </a:rPr>
              <a:t> Мы </a:t>
            </a:r>
            <a:r>
              <a:rPr b="1" lang="en-US" sz="1100">
                <a:solidFill>
                  <a:schemeClr val="dk2"/>
                </a:solidFill>
              </a:rPr>
              <a:t>будем</a:t>
            </a:r>
            <a:r>
              <a:rPr b="1" lang="en-US" sz="1100">
                <a:solidFill>
                  <a:schemeClr val="dk2"/>
                </a:solidFill>
              </a:rPr>
              <a:t> </a:t>
            </a:r>
            <a:r>
              <a:rPr b="1" lang="en-US" sz="1100">
                <a:solidFill>
                  <a:schemeClr val="dk2"/>
                </a:solidFill>
              </a:rPr>
              <a:t>предоставлять подписку внутри тг бота, также реклама для закзачиков.</a:t>
            </a:r>
            <a:r>
              <a:rPr b="1" lang="en-US" sz="1100">
                <a:solidFill>
                  <a:schemeClr val="dk2"/>
                </a:solidFill>
              </a:rPr>
              <a:t> 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Кто платит за продукт: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Наши пользователи и закупщик рекламы.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Стоимость и периодичность оплаты: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50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руб/мес: Данный тариф включает доступ к расширенным функциям бота, автоматизации задач, мониторингу системы и поддержке.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Реклама стоит 16 руб/чел.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41650" y="942225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Каналы продвижения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710725" y="942225"/>
            <a:ext cx="4230300" cy="4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монетизации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(для коммерческих проектов)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41650" y="3294825"/>
            <a:ext cx="4230300" cy="16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41650" y="3025725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Партнёры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41650" y="3294825"/>
            <a:ext cx="4230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Какие организации, компании и отдельные лица будут участвовать в реализации проекта?</a:t>
            </a:r>
            <a:r>
              <a:rPr b="1" lang="en-US" sz="1100">
                <a:solidFill>
                  <a:schemeClr val="dk2"/>
                </a:solidFill>
              </a:rPr>
              <a:t> Никакие организации не будут участвовать в создании бота, так как он будет создан для личных целях. </a:t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3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183" y="568150"/>
            <a:ext cx="438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Команда проекта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56175" y="9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{2683D30F-7696-4DE9-A829-7BFF5F459253}</a:tableStyleId>
              </a:tblPr>
              <a:tblGrid>
                <a:gridCol w="1514625"/>
                <a:gridCol w="1514625"/>
                <a:gridCol w="1834700"/>
                <a:gridCol w="1194550"/>
                <a:gridCol w="1514625"/>
                <a:gridCol w="1514625"/>
              </a:tblGrid>
              <a:tr h="4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Специалист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Задача</a:t>
                      </a:r>
                      <a:b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(что должен сделать в проекте)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Опыт, знания и компетенции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Зарплата</a:t>
                      </a:r>
                      <a:b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(в месяц / за проект)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Период работы в проекте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ФИО участника / “поиск на рынке”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Менеджер проекта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Управление проектом, координация команды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Опыт управления проектами, навыки коммуникации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3000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 мес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Дмитрий Никифоров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Разработчик Python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и тестирование бота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Знания программирования (Python, API), опыт разработки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5 000 руб/мес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 мес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на рынке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UI/UX дизайнер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интерфейса бота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Опыт работы с интерфейсами, навыки дизайна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3000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 мес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Дмитрий Никифоров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Маркетолог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Продвижение продукта, анализ рынка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Опыт в digital marketing, знание инструментов продвижения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3000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 мес 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Дмитрий Никифоров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18"/>
          <p:cNvSpPr/>
          <p:nvPr/>
        </p:nvSpPr>
        <p:spPr>
          <a:xfrm rot="5400000">
            <a:off x="5776225" y="267250"/>
            <a:ext cx="269700" cy="116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C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001350" y="598888"/>
            <a:ext cx="410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Посчитайте общие кадровые расходы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-4650" y="-344525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69050" y="-34452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3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7833" y="284925"/>
            <a:ext cx="438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Диаграмма Ганта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7825" y="6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{2683D30F-7696-4DE9-A829-7BFF5F459253}</a:tableStyleId>
              </a:tblPr>
              <a:tblGrid>
                <a:gridCol w="2177975"/>
                <a:gridCol w="712425"/>
                <a:gridCol w="578750"/>
                <a:gridCol w="676000"/>
                <a:gridCol w="678775"/>
                <a:gridCol w="768500"/>
                <a:gridCol w="384450"/>
                <a:gridCol w="556525"/>
                <a:gridCol w="384450"/>
                <a:gridCol w="556525"/>
                <a:gridCol w="556525"/>
                <a:gridCol w="556525"/>
                <a:gridCol w="556525"/>
              </a:tblGrid>
              <a:tr h="306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Январь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26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Исследование рынка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D0E2F4"/>
                          </a:highlight>
                        </a:rPr>
                        <a:t>1-5 янв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D0E2F4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концепции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5-6 янв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Проектирование интерфейса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9900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9900FF"/>
                          </a:highlight>
                        </a:rPr>
                        <a:t>6-10 янв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4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бота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</a:rPr>
                        <a:t>10-15 янв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15-30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янв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Запуск и продвижение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accen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chemeClr val="accent1"/>
                          </a:highlight>
                        </a:rPr>
                        <a:t>30 янв - 1 фев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9"/>
          <p:cNvSpPr txBox="1"/>
          <p:nvPr/>
        </p:nvSpPr>
        <p:spPr>
          <a:xfrm>
            <a:off x="-27000" y="4630775"/>
            <a:ext cx="919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Общая продолжительность проекта:</a:t>
            </a:r>
            <a:r>
              <a:rPr b="1" lang="en-US" sz="1100">
                <a:solidFill>
                  <a:schemeClr val="dk1"/>
                </a:solidFill>
                <a:highlight>
                  <a:schemeClr val="lt1"/>
                </a:highlight>
              </a:rPr>
              <a:t> П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роект создается в январе 2025 года и завершается в начале февраля 2025 года. Продолжительность ровно  1 месяц.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3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11333" y="745850"/>
            <a:ext cx="438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Смета проекта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36620" y="992092"/>
            <a:ext cx="65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может включать материалы, оборудование, программное обеспечение, аренда, реклама и др.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54783" y="13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{2683D30F-7696-4DE9-A829-7BFF5F459253}</a:tableStyleId>
              </a:tblPr>
              <a:tblGrid>
                <a:gridCol w="2134275"/>
                <a:gridCol w="2134275"/>
                <a:gridCol w="2134275"/>
                <a:gridCol w="2134275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Статья расходов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Стоимость за ед.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Количество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Общая стоимость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программного обеспечения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000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 дней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5000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Маркетинг и реклама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8 000 </a:t>
                      </a: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месяцев и 1 день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10 000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UI/UX дизайн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000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 дня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 дней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Запуск продвижение 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руб 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 месяц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 руб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38100" marL="38100">
                    <a:lnL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38100" marL="38100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Итого: 15 000 тыс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C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0"/>
            <a:ext cx="9153300" cy="6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9300" y="54575"/>
            <a:ext cx="746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Паспорт: день 3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41650" y="1211325"/>
            <a:ext cx="4230300" cy="3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41650" y="1211325"/>
            <a:ext cx="42303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Количественные результаты:</a:t>
            </a:r>
            <a:endParaRPr b="1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Количество пользователей: Ожидается привлечение не менее 500 активных пользователей в первые 6 месяцев после запуска.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Доход от подписок: Потенциальный доход составляет минимум 29 000 рублей в месяц (при 1000 пользователях по 50 рублей).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3.Число завершенных задач: планируем завершить проект к концу февраля.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Качественные результаты:</a:t>
            </a:r>
            <a:endParaRPr b="1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Мы думаем что хотя бы 5% 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будут удовлетворены функционалом бота и его удобством в использовании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потому что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в Telegram 950 миллионов пользователей по всему миру.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Повышение продуктивности: 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Пользователи смогут сократить время на выполнение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например открыть быстрым доступом Ютуб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Безопасность данных: 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Предоставление надежного и безопасного доступа к системам, что повысит доверие со стороны пользователей.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34200" y="681600"/>
            <a:ext cx="42303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Показатели результативности</a:t>
            </a:r>
            <a:endParaRPr b="1" i="0" sz="12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710725" y="1211325"/>
            <a:ext cx="4230300" cy="36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710725" y="950700"/>
            <a:ext cx="42303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Проведите анализ всей концепции и ответьте на вопросы:</a:t>
            </a:r>
            <a:endParaRPr b="1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Является ли проект актуальным для реализации в ближайшее время? если да - почему?</a:t>
            </a:r>
            <a:endParaRPr b="1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Да, проект является актуальным для реализации в ближайшее время по следующим причинам: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Проект представляет собой Telegram-бота, который предоставляет пользователям возможность удалённого управления компьютером с помощью команд в мессенджере. Бот позволяет выполнять такие действия, как создание скриншотов, выключение и перезагрузка системы, а также получение состояния устройства.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Обеспечить удалённое управление компьютером через Telegram, доработать проект до конца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набрать от 5000 тыс пользователей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Повысить удобство и гибкость использования системы для пользователей.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9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Готова ли ваша команда реализовать проект?</a:t>
            </a:r>
            <a:endParaRPr b="1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Да, команда готова реализовать проект.</a:t>
            </a:r>
            <a:endParaRPr b="0" i="0" sz="9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710725" y="681600"/>
            <a:ext cx="2722800" cy="2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Выводы</a:t>
            </a:r>
            <a:endParaRPr b="1" i="0" sz="12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