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66" r:id="rId3"/>
    <p:sldId id="267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ма Денисов" initials="ДД" lastIdx="1" clrIdx="0">
    <p:extLst>
      <p:ext uri="{19B8F6BF-5375-455C-9EA6-DF929625EA0E}">
        <p15:presenceInfo xmlns:p15="http://schemas.microsoft.com/office/powerpoint/2012/main" userId="675d086fc92308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C279A-1C5B-40B9-A43E-AFC154375649}" v="47" dt="2022-09-26T17:29:00.308"/>
    <p1510:client id="{4BDC5AEC-F957-4F29-882B-A9A944AA99F8}" v="61" dt="2022-09-26T18:04:00.233"/>
    <p1510:client id="{5EF17031-1408-4DFB-9A7E-AA9FF1450C54}" v="132" dt="2022-09-26T17:57:19.861"/>
    <p1510:client id="{A44B7EAF-2EDB-40B0-BD6F-1E31E336A285}" v="6" dt="2022-09-26T18:20:29.663"/>
    <p1510:client id="{B23D05A5-D965-4A54-AAF9-C6A5335ABD60}" v="2" dt="2022-09-26T18:28:04.469"/>
    <p1510:client id="{BF867817-E53C-4C79-A22D-85A53CF63462}" v="50" dt="2022-09-26T17:41:57.751"/>
    <p1510:client id="{FB0B88E7-6A1D-4D65-8AA7-607904B3C0E6}" v="6" dt="2022-09-26T17:59:44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0056-344B-42D7-9646-4B4AB71C49D7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EAC4-F5A5-457A-8481-0411796A92C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24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0056-344B-42D7-9646-4B4AB71C49D7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EAC4-F5A5-457A-8481-0411796A9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0056-344B-42D7-9646-4B4AB71C49D7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EAC4-F5A5-457A-8481-0411796A9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10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0056-344B-42D7-9646-4B4AB71C49D7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EAC4-F5A5-457A-8481-0411796A9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05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0056-344B-42D7-9646-4B4AB71C49D7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EAC4-F5A5-457A-8481-0411796A92C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0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0056-344B-42D7-9646-4B4AB71C49D7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EAC4-F5A5-457A-8481-0411796A9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94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0056-344B-42D7-9646-4B4AB71C49D7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EAC4-F5A5-457A-8481-0411796A9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5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0056-344B-42D7-9646-4B4AB71C49D7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EAC4-F5A5-457A-8481-0411796A9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55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0056-344B-42D7-9646-4B4AB71C49D7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EAC4-F5A5-457A-8481-0411796A9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57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3B0056-344B-42D7-9646-4B4AB71C49D7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DEAC4-F5A5-457A-8481-0411796A9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47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0056-344B-42D7-9646-4B4AB71C49D7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EAC4-F5A5-457A-8481-0411796A9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29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3B0056-344B-42D7-9646-4B4AB71C49D7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DDEAC4-F5A5-457A-8481-0411796A92C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0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brazovaka.ru/svyatoslav-igorevich-biografiya-kratko.html/" TargetMode="External"/><Relationship Id="rId3" Type="http://schemas.openxmlformats.org/officeDocument/2006/relationships/hyperlink" Target="https://&#1080;&#1085;&#1092;&#1086;&#1088;&#1084;&#1072;.&#1088;&#1091;&#1089;/&#1080;&#1075;&#1086;&#1088;&#1100;-&#1088;&#1102;&#1088;&#1080;&#1082;&#1086;&#1074;&#1080;&#1095;/&#1073;&#1080;&#1086;&#1075;&#1088;&#1072;&#1092;&#1080;&#1103;/" TargetMode="External"/><Relationship Id="rId7" Type="http://schemas.openxmlformats.org/officeDocument/2006/relationships/hyperlink" Target="https://xn--80apmdfm0a.xn--p1acf/%d1%82%d0%b0%d1%82%d0%b8%d1%89%d0%b5%d0%b2/%d0%bf%d1%80%d0%be%d0%b8%d0%b7%d0%b2%d0%b5%d0%b4%d0%b5%d0%bd%d0%b8%d1%8f/%d0%b8%d1%81%d1%82%d0%be%d1%80%d0%b8%d1%8f-%d1%80%d0%be%d1%81%d1%81%d0%b8%d0%b9%d1%81%d0%ba%d0%b0%d1%8f/%d0%ba%d0%bd%d0%b8%d0%b3%d0%b0-2/%d1%82%d0%b5%d0%ba%d1%81%d1%82/%d0%b3%d0%bb%d0%b0%d0%b2%d0%b0-3/" TargetMode="External"/><Relationship Id="rId2" Type="http://schemas.openxmlformats.org/officeDocument/2006/relationships/hyperlink" Target="https://histrf.ru/read/biographies/igh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n--80apmdfm0a.xn--p1acf/%d1%82%d0%b0%d1%82%d0%b8%d1%89%d0%b5%d0%b2/%d0%bf%d1%80%d0%be%d0%b8%d0%b7%d0%b2%d0%b5%d0%b4%d0%b5%d0%bd%d0%b8%d1%8f/%d0%b8%d1%81%d1%82%d0%be%d1%80%d0%b8%d1%8f-%d1%80%d0%be%d1%81%d1%81%d0%b8%d0%b9%d1%81%d0%ba%d0%b0%d1%8f/%d0%ba%d0%bd%d0%b8%d0%b3%d0%b0-2/%d1%82%d0%b5%d0%ba%d1%81%d1%82/%d0%b3%d0%bb%d0%b0%d0%b2%d0%b0-2/" TargetMode="External"/><Relationship Id="rId5" Type="http://schemas.openxmlformats.org/officeDocument/2006/relationships/hyperlink" Target="https://xn--80apmdfm0a.xn--p1acf/%D1%82%D0%B0%D1%82%D0%B8%D1%89%D0%B5%D0%B2/%D0%BF%D1%80%D0%BE%D0%B8%D0%B7%D0%B2%D0%B5%D0%B4%D0%B5%D0%BD%D0%B8%D1%8F/%D0%B8%D1%81%D1%82%D0%BE%D1%80%D0%B8%D1%8F-%D1%80%D0%BE%D1%81%D1%81%D0%B8%D0%B9%D1%81%D0%BA%D0%B0%D1%8F/%D0%BA%D0%BD%D0%B8%D0%B3%D0%B0-1-%D1%87%D0%B0%D1%81%D1%82%D1%8C-1/%D1%82%D0%B5%D0%BA%D1%81%D1%82/%D0%B3%D0%BB%D0%B0%D0%B2%D0%B0-4/#G" TargetMode="External"/><Relationship Id="rId4" Type="http://schemas.openxmlformats.org/officeDocument/2006/relationships/hyperlink" Target="https://xn--80apmdfm0a.xn--p1acf/%d1%82%d0%b0%d1%82%d0%b8%d1%89%d0%b5%d0%b2/" TargetMode="External"/><Relationship Id="rId9" Type="http://schemas.openxmlformats.org/officeDocument/2006/relationships/hyperlink" Target="https://obrazovaka.ru/istoriya/pravlenie-olgi-na-rusi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E3DF2-7543-4447-A521-CEB84DBA8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315" y="925366"/>
            <a:ext cx="10058400" cy="1196848"/>
          </a:xfrm>
        </p:spPr>
        <p:txBody>
          <a:bodyPr>
            <a:normAutofit fontScale="90000"/>
          </a:bodyPr>
          <a:lstStyle/>
          <a:p>
            <a:br>
              <a:rPr 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900">
                <a:latin typeface="Times New Roman"/>
                <a:cs typeface="Times New Roman"/>
              </a:rPr>
              <a:t>Древнерусское государство в IX – X веках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DC4DC3-E2C9-4160-9E50-7F8D7D7D7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5998" y="4387886"/>
            <a:ext cx="3539682" cy="1293247"/>
          </a:xfrm>
        </p:spPr>
        <p:txBody>
          <a:bodyPr>
            <a:normAutofit/>
          </a:bodyPr>
          <a:lstStyle/>
          <a:p>
            <a:r>
              <a:rPr 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выполняли</a:t>
            </a:r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</a:t>
            </a:r>
            <a:r>
              <a:rPr lang="ru-RU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вергус</a:t>
            </a:r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Дмитрий </a:t>
            </a:r>
            <a:r>
              <a:rPr lang="ru-RU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денисов</a:t>
            </a:r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Иван </a:t>
            </a:r>
            <a:r>
              <a:rPr lang="ru-RU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чаговец</a:t>
            </a:r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кирилл</a:t>
            </a:r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 смородин</a:t>
            </a:r>
          </a:p>
        </p:txBody>
      </p:sp>
    </p:spTree>
    <p:extLst>
      <p:ext uri="{BB962C8B-B14F-4D97-AF65-F5344CB8AC3E}">
        <p14:creationId xmlns:p14="http://schemas.microsoft.com/office/powerpoint/2010/main" val="233597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B7443-87C4-4476-9E26-57B41E17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039" y="427712"/>
            <a:ext cx="10058400" cy="1016000"/>
          </a:xfrm>
        </p:spPr>
        <p:txBody>
          <a:bodyPr>
            <a:normAutofit/>
          </a:bodyPr>
          <a:lstStyle/>
          <a:p>
            <a:r>
              <a:rPr 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Князь Святослав Игоревич (957-972 гг.) 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F05C49BC-D137-4C62-8F92-790C60A6C4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60" y="1914579"/>
            <a:ext cx="2766265" cy="404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7B8AB-2DD8-428F-B2A0-A45D4F6C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5067" y="328936"/>
            <a:ext cx="4627880" cy="1381331"/>
          </a:xfrm>
        </p:spPr>
        <p:txBody>
          <a:bodyPr>
            <a:normAutofit/>
          </a:bodyPr>
          <a:lstStyle/>
          <a:p>
            <a:r>
              <a:rPr 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Походы Святослава 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E196B0AC-40D0-493F-B28D-5740248AF1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97" y="247286"/>
            <a:ext cx="5933759" cy="59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27072-5231-4C49-B01F-D248DDE3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61197"/>
          </a:xfrm>
        </p:spPr>
        <p:txBody>
          <a:bodyPr>
            <a:normAutofit/>
          </a:bodyPr>
          <a:lstStyle/>
          <a:p>
            <a:r>
              <a:rPr 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DF429-10CB-47F9-9B60-C68ECEA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ru-RU" dirty="0"/>
              <a:t>1)</a:t>
            </a:r>
            <a:r>
              <a:rPr lang="en-GB" dirty="0"/>
              <a:t> </a:t>
            </a:r>
            <a:r>
              <a:rPr lang="en-GB" dirty="0">
                <a:ea typeface="+mn-lt"/>
                <a:cs typeface="+mn-lt"/>
                <a:hlinkClick r:id="rId2"/>
              </a:rPr>
              <a:t>Федеральный исторический портал</a:t>
            </a:r>
            <a:endParaRPr lang="ru-RU" dirty="0" err="1"/>
          </a:p>
          <a:p>
            <a:r>
              <a:rPr lang="ru-RU" dirty="0"/>
              <a:t>2)</a:t>
            </a:r>
            <a:r>
              <a:rPr lang="en-GB" dirty="0"/>
              <a:t> </a:t>
            </a:r>
            <a:r>
              <a:rPr lang="en-GB" dirty="0">
                <a:hlinkClick r:id="rId3"/>
              </a:rPr>
              <a:t>Проект информа.рус</a:t>
            </a:r>
            <a:endParaRPr lang="ru-RU" dirty="0">
              <a:cs typeface="Calibri"/>
            </a:endParaRPr>
          </a:p>
          <a:p>
            <a:pPr marL="1328420" indent="-457200">
              <a:buAutoNum type="arabicPeriod"/>
            </a:pPr>
            <a:r>
              <a:rPr lang="en-GB" sz="1600" b="1" i="1" dirty="0">
                <a:ea typeface="+mn-lt"/>
                <a:cs typeface="+mn-lt"/>
                <a:hlinkClick r:id="rId4"/>
              </a:rPr>
              <a:t>В. Н. Татищев</a:t>
            </a:r>
            <a:r>
              <a:rPr lang="en-GB" sz="1600" dirty="0">
                <a:ea typeface="+mn-lt"/>
                <a:cs typeface="+mn-lt"/>
              </a:rPr>
              <a:t> – </a:t>
            </a:r>
            <a:r>
              <a:rPr lang="en-GB" sz="1600" b="1" i="1" dirty="0">
                <a:ea typeface="+mn-lt"/>
                <a:cs typeface="+mn-lt"/>
                <a:hlinkClick r:id="rId5"/>
              </a:rPr>
              <a:t>“История Российская”, кн 1, гл 4, раздел “G”</a:t>
            </a:r>
            <a:endParaRPr lang="en-GB" sz="1600" b="1" i="1" dirty="0">
              <a:ea typeface="+mn-lt"/>
              <a:cs typeface="+mn-lt"/>
            </a:endParaRPr>
          </a:p>
          <a:p>
            <a:pPr marL="1328420" indent="-457200">
              <a:buAutoNum type="arabicPeriod"/>
            </a:pPr>
            <a:r>
              <a:rPr lang="en-GB" sz="1600" b="1" i="1" dirty="0">
                <a:ea typeface="+mn-lt"/>
                <a:cs typeface="+mn-lt"/>
                <a:hlinkClick r:id="rId4"/>
              </a:rPr>
              <a:t>В. Н. Татищев</a:t>
            </a:r>
            <a:r>
              <a:rPr lang="en-GB" sz="1600" dirty="0">
                <a:ea typeface="+mn-lt"/>
                <a:cs typeface="+mn-lt"/>
              </a:rPr>
              <a:t>, </a:t>
            </a:r>
            <a:r>
              <a:rPr lang="en-GB" sz="1600" b="1" i="1" dirty="0">
                <a:ea typeface="+mn-lt"/>
                <a:cs typeface="+mn-lt"/>
                <a:hlinkClick r:id="rId6"/>
              </a:rPr>
              <a:t>“История Российская”, кн 2, гл 2</a:t>
            </a:r>
            <a:endParaRPr lang="en-GB" sz="1600" b="1" i="1" dirty="0">
              <a:cs typeface="Calibri" panose="020F0502020204030204"/>
            </a:endParaRPr>
          </a:p>
          <a:p>
            <a:pPr marL="1328420" indent="-457200">
              <a:buAutoNum type="arabicPeriod"/>
            </a:pPr>
            <a:r>
              <a:rPr lang="en-GB" sz="1600" b="1" i="1" dirty="0">
                <a:ea typeface="+mn-lt"/>
                <a:cs typeface="+mn-lt"/>
                <a:hlinkClick r:id="rId7"/>
              </a:rPr>
              <a:t>В. Н. Татищев, «История Российская» кн 2, гл 3</a:t>
            </a:r>
            <a:endParaRPr lang="en-GB" sz="1600" b="1" i="1" dirty="0">
              <a:cs typeface="Calibri" panose="020F0502020204030204"/>
            </a:endParaRPr>
          </a:p>
          <a:p>
            <a:r>
              <a:rPr lang="ru-RU" dirty="0"/>
              <a:t>3)</a:t>
            </a:r>
            <a:r>
              <a:rPr lang="en-GB" dirty="0"/>
              <a:t> </a:t>
            </a:r>
            <a:r>
              <a:rPr lang="en-GB" dirty="0">
                <a:hlinkClick r:id="rId8"/>
              </a:rPr>
              <a:t>https://obrazovaka.ru/svyatoslav-igorevich-biografiya-kratko.html</a:t>
            </a:r>
            <a:r>
              <a:rPr lang="ru-RU" dirty="0">
                <a:hlinkClick r:id="rId8"/>
              </a:rPr>
              <a:t>\</a:t>
            </a:r>
            <a:endParaRPr lang="ru-RU" dirty="0"/>
          </a:p>
          <a:p>
            <a:r>
              <a:rPr lang="ru-RU" dirty="0"/>
              <a:t>4)</a:t>
            </a:r>
            <a:r>
              <a:rPr lang="en-GB" dirty="0"/>
              <a:t> </a:t>
            </a:r>
            <a:r>
              <a:rPr lang="en-GB" dirty="0">
                <a:hlinkClick r:id="rId9"/>
              </a:rPr>
              <a:t>https://obrazovaka.ru/istoriya/pravlenie-olgi-na-rusi.html</a:t>
            </a:r>
            <a:endParaRPr lang="ru-RU" dirty="0"/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47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BEC61-CC38-9E22-4F7F-1219A6DD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Варяги и славяне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EF12A1-B516-EDD7-D1A4-31660223C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52374" cy="381099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ru-RU" sz="1800" dirty="0">
                <a:latin typeface="Times New Roman"/>
                <a:cs typeface="Times New Roman"/>
              </a:rPr>
              <a:t>Варяги (викинги, норманны) - мореходы, торговцы и разбойники скандинавского происхождения </a:t>
            </a: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E731E-68BD-B768-386B-74A6640EE316}"/>
              </a:ext>
            </a:extLst>
          </p:cNvPr>
          <p:cNvSpPr txBox="1"/>
          <p:nvPr/>
        </p:nvSpPr>
        <p:spPr>
          <a:xfrm>
            <a:off x="6690360" y="3429000"/>
            <a:ext cx="4206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95C360-FF4B-43B8-8C1A-5076187D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08" y="2328374"/>
            <a:ext cx="5321672" cy="364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7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6F4B7-CA46-3522-E4ED-7B753CB9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Призвание варягов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F7FB9-2B61-E8AE-A2BF-8F260BDA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Изгнание варягов славянами и финно-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уграми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804B3806-CCFC-C7F5-ABE4-AA4DD1B935A3}"/>
              </a:ext>
            </a:extLst>
          </p:cNvPr>
          <p:cNvSpPr/>
          <p:nvPr/>
        </p:nvSpPr>
        <p:spPr>
          <a:xfrm>
            <a:off x="5905119" y="2229230"/>
            <a:ext cx="22098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36639-FD7D-4B23-5DFA-BDA92A9937E3}"/>
              </a:ext>
            </a:extLst>
          </p:cNvPr>
          <p:cNvSpPr txBox="1"/>
          <p:nvPr/>
        </p:nvSpPr>
        <p:spPr>
          <a:xfrm>
            <a:off x="2689860" y="2491740"/>
            <a:ext cx="6644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Конфликты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между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племенами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470940B-73AD-E9B6-B961-73E9831C135D}"/>
              </a:ext>
            </a:extLst>
          </p:cNvPr>
          <p:cNvSpPr/>
          <p:nvPr/>
        </p:nvSpPr>
        <p:spPr>
          <a:xfrm>
            <a:off x="5905118" y="2968370"/>
            <a:ext cx="22098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31AC3-87B2-1CCF-2665-8A62C2109388}"/>
              </a:ext>
            </a:extLst>
          </p:cNvPr>
          <p:cNvSpPr txBox="1"/>
          <p:nvPr/>
        </p:nvSpPr>
        <p:spPr>
          <a:xfrm>
            <a:off x="3870960" y="3305670"/>
            <a:ext cx="44500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862 -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призвание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варягов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Рюрика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Синеуса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Трувора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княжение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508992-0D55-A19C-D54B-8934B48D4644}"/>
              </a:ext>
            </a:extLst>
          </p:cNvPr>
          <p:cNvSpPr txBox="1"/>
          <p:nvPr/>
        </p:nvSpPr>
        <p:spPr>
          <a:xfrm>
            <a:off x="3415553" y="4320834"/>
            <a:ext cx="64617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Сказали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Руси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чудь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Словене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кривичи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весь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Земля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наша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велика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обильна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княжить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владеть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B4BFE-CE11-920E-81CB-653B48AF7C8D}"/>
              </a:ext>
            </a:extLst>
          </p:cNvPr>
          <p:cNvSpPr txBox="1"/>
          <p:nvPr/>
        </p:nvSpPr>
        <p:spPr>
          <a:xfrm>
            <a:off x="7531250" y="51515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ПВЛ</a:t>
            </a:r>
          </a:p>
        </p:txBody>
      </p:sp>
    </p:spTree>
    <p:extLst>
      <p:ext uri="{BB962C8B-B14F-4D97-AF65-F5344CB8AC3E}">
        <p14:creationId xmlns:p14="http://schemas.microsoft.com/office/powerpoint/2010/main" val="355153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E38B7-CD01-4D07-A2AE-87D685D0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692" y="743804"/>
            <a:ext cx="9731587" cy="78866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Тот, с кого всё началось – Рюрик (862-879 гг.)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FA37B4-930A-49D0-9557-E6D20A7C69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38" y="1900329"/>
            <a:ext cx="6572340" cy="404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1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18BAC-2AA1-41FA-BED3-97E6553E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645" y="627263"/>
            <a:ext cx="7360920" cy="89026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Олег Вещий (879-912 гг.)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CA1895-7FED-42AA-89F9-803165099E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74" y="1890348"/>
            <a:ext cx="3454399" cy="409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08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241C1-1008-4D47-8336-8EA35796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267" y="286604"/>
            <a:ext cx="3564467" cy="1449064"/>
          </a:xfrm>
        </p:spPr>
        <p:txBody>
          <a:bodyPr>
            <a:normAutofit fontScale="90000"/>
          </a:bodyPr>
          <a:lstStyle/>
          <a:p>
            <a:r>
              <a:rPr 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Поход Олега на Византию и путь «из варяг в греки»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630B81-A42A-4AFF-A81D-8DC1279CED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0" y="286604"/>
            <a:ext cx="5203789" cy="575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9A8AF72-32D2-4B2B-B710-205C3FDFD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060" y="2157541"/>
            <a:ext cx="5056793" cy="383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4AC25-71D1-4D17-A0D5-A2FB7D6F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033" y="521764"/>
            <a:ext cx="10058400" cy="93259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Князь Игорь Рюрикович (912-945 гг.)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382714-FDB4-467D-9D3B-3A51E41868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09" y="1920766"/>
            <a:ext cx="3695700" cy="394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9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267DD-E895-4E0F-92DF-1B03EBDC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682" y="384992"/>
            <a:ext cx="3519798" cy="3549671"/>
          </a:xfrm>
        </p:spPr>
        <p:txBody>
          <a:bodyPr>
            <a:normAutofit/>
          </a:bodyPr>
          <a:lstStyle/>
          <a:p>
            <a:r>
              <a:rPr 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Походы Игоря к берегам Каспийского моря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1FAD672-AA0C-4426-AE92-DF89005226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00" y="276772"/>
            <a:ext cx="5230065" cy="583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40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4B656-5477-4361-BBF9-51B2234F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590" y="549653"/>
            <a:ext cx="10058400" cy="932597"/>
          </a:xfrm>
        </p:spPr>
        <p:txBody>
          <a:bodyPr>
            <a:normAutofit/>
          </a:bodyPr>
          <a:lstStyle/>
          <a:p>
            <a:r>
              <a:rPr 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Княгиня Ольга (945-957 «964» гг.) </a:t>
            </a:r>
          </a:p>
        </p:txBody>
      </p:sp>
      <p:pic>
        <p:nvPicPr>
          <p:cNvPr id="6146" name="Picture 2" descr="Княгиня Ольга. ">
            <a:extLst>
              <a:ext uri="{FF2B5EF4-FFF2-40B4-BE49-F238E27FC236}">
                <a16:creationId xmlns:a16="http://schemas.microsoft.com/office/drawing/2014/main" id="{92CDE1D8-2F29-47C9-89A2-B146BBD1D8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3" y="2238595"/>
            <a:ext cx="2868083" cy="313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34F010F5-0978-4540-8DFE-47219BF1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87" y="2297706"/>
            <a:ext cx="2173286" cy="301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44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243</Words>
  <Application>Microsoft Office PowerPoint</Application>
  <PresentationFormat>Широкоэкранный</PresentationFormat>
  <Paragraphs>26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Times New Roman</vt:lpstr>
      <vt:lpstr>Ретро</vt:lpstr>
      <vt:lpstr> Древнерусское государство в IX – X веках</vt:lpstr>
      <vt:lpstr>Варяги и славяне</vt:lpstr>
      <vt:lpstr>Призвание варягов </vt:lpstr>
      <vt:lpstr>Тот, с кого всё началось – Рюрик (862-879 гг.)</vt:lpstr>
      <vt:lpstr>Олег Вещий (879-912 гг.)</vt:lpstr>
      <vt:lpstr>Поход Олега на Византию и путь «из варяг в греки»</vt:lpstr>
      <vt:lpstr>Князь Игорь Рюрикович (912-945 гг.)</vt:lpstr>
      <vt:lpstr>Походы Игоря к берегам Каспийского моря</vt:lpstr>
      <vt:lpstr>Княгиня Ольга (945-957 «964» гг.) </vt:lpstr>
      <vt:lpstr>Князь Святослав Игоревич (957-972 гг.) </vt:lpstr>
      <vt:lpstr>Походы Святослава </vt:lpstr>
      <vt:lpstr>Список литературы: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Древнерусское государство в 9 – 10 веках</dc:title>
  <dc:creator>Дима Денисов</dc:creator>
  <cp:lastModifiedBy>Дима Денисов</cp:lastModifiedBy>
  <cp:revision>10</cp:revision>
  <dcterms:created xsi:type="dcterms:W3CDTF">2022-09-26T15:34:23Z</dcterms:created>
  <dcterms:modified xsi:type="dcterms:W3CDTF">2022-09-26T18:55:02Z</dcterms:modified>
</cp:coreProperties>
</file>