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6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9825B-4C59-46AF-9C2A-CF8E6E15A40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D892C-CAFB-456D-B43A-F94553957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21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9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43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900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996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37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5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98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53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31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81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9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79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BF2E4C-AC7B-4E3B-A9D1-4D3FD325B3CC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9DF8-85AC-41E0-AF14-D9F880C14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5614" y="360084"/>
            <a:ext cx="8550740" cy="1558364"/>
          </a:xfrm>
        </p:spPr>
        <p:txBody>
          <a:bodyPr/>
          <a:lstStyle/>
          <a:p>
            <a:r>
              <a:rPr lang="ru-RU" sz="5400" dirty="0" smtClean="0"/>
              <a:t>Игра </a:t>
            </a:r>
            <a:r>
              <a:rPr lang="en-US" sz="5400" dirty="0" smtClean="0"/>
              <a:t>“</a:t>
            </a:r>
            <a:r>
              <a:rPr lang="ru-RU" sz="5400" dirty="0" smtClean="0"/>
              <a:t>Морской бой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26296" y="5554321"/>
            <a:ext cx="8825658" cy="86142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Кормаков Максим </a:t>
            </a:r>
          </a:p>
          <a:p>
            <a:r>
              <a:rPr lang="ru-RU" sz="1400" dirty="0" smtClean="0"/>
              <a:t>Участник </a:t>
            </a:r>
            <a:r>
              <a:rPr lang="en-US" sz="1400" dirty="0" smtClean="0"/>
              <a:t>IT </a:t>
            </a:r>
            <a:r>
              <a:rPr lang="ru-RU" sz="1400" dirty="0" smtClean="0"/>
              <a:t>Школы </a:t>
            </a:r>
            <a:r>
              <a:rPr lang="en-US" sz="1400" dirty="0" smtClean="0"/>
              <a:t>“samsung”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14" y="2686423"/>
            <a:ext cx="5449466" cy="37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6912" y="512483"/>
            <a:ext cx="9215065" cy="1089211"/>
          </a:xfrm>
        </p:spPr>
        <p:txBody>
          <a:bodyPr/>
          <a:lstStyle/>
          <a:p>
            <a:r>
              <a:rPr lang="ru-RU" sz="4000" dirty="0" smtClean="0"/>
              <a:t>О приложении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734" y="15090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Морской бой</a:t>
            </a:r>
            <a:r>
              <a:rPr lang="en-US" dirty="0" smtClean="0"/>
              <a:t>”</a:t>
            </a:r>
            <a:r>
              <a:rPr lang="ru-RU" dirty="0" smtClean="0"/>
              <a:t> многим знакома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Простые правила </a:t>
            </a:r>
          </a:p>
          <a:p>
            <a:pPr>
              <a:buFontTx/>
              <a:buChar char="-"/>
            </a:pPr>
            <a:r>
              <a:rPr lang="ru-RU" dirty="0" smtClean="0"/>
              <a:t>Недлительное время игры </a:t>
            </a:r>
          </a:p>
          <a:p>
            <a:pPr>
              <a:buFontTx/>
              <a:buChar char="-"/>
            </a:pPr>
            <a:r>
              <a:rPr lang="ru-RU" dirty="0" smtClean="0"/>
              <a:t>Подойдет для человека любого возраста</a:t>
            </a:r>
          </a:p>
          <a:p>
            <a:pPr marL="0" indent="0">
              <a:buNone/>
            </a:pPr>
            <a:r>
              <a:rPr lang="ru-RU" dirty="0" smtClean="0"/>
              <a:t>Механика игры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Классическая, но уменьшенное количество кораблей</a:t>
            </a:r>
          </a:p>
          <a:p>
            <a:pPr>
              <a:buFontTx/>
              <a:buChar char="-"/>
            </a:pPr>
            <a:r>
              <a:rPr lang="ru-RU" dirty="0" smtClean="0"/>
              <a:t>Расстановка кораблей по координатам </a:t>
            </a:r>
          </a:p>
          <a:p>
            <a:pPr>
              <a:buFontTx/>
              <a:buChar char="-"/>
            </a:pPr>
            <a:r>
              <a:rPr lang="ru-RU" dirty="0" smtClean="0"/>
              <a:t>Сражение против искусственного интеллекта</a:t>
            </a:r>
          </a:p>
          <a:p>
            <a:pPr>
              <a:buFontTx/>
              <a:buChar char="-"/>
            </a:pPr>
            <a:r>
              <a:rPr lang="ru-RU" dirty="0" smtClean="0"/>
              <a:t>Атака вражеского поля через нажатие по экрану 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263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6088" y="548341"/>
            <a:ext cx="9404723" cy="1400530"/>
          </a:xfrm>
        </p:spPr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2606" y="2064871"/>
            <a:ext cx="8946541" cy="4195481"/>
          </a:xfrm>
        </p:spPr>
        <p:txBody>
          <a:bodyPr/>
          <a:lstStyle/>
          <a:p>
            <a:r>
              <a:rPr lang="ru-RU" dirty="0" smtClean="0"/>
              <a:t>Школьники </a:t>
            </a:r>
          </a:p>
          <a:p>
            <a:r>
              <a:rPr lang="ru-RU" dirty="0" smtClean="0"/>
              <a:t>Студенты </a:t>
            </a:r>
          </a:p>
          <a:p>
            <a:r>
              <a:rPr lang="ru-RU" dirty="0" smtClean="0"/>
              <a:t>Для тех, кто хочет заняться чем-нибудь в свободное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54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2018" y="309283"/>
            <a:ext cx="9404723" cy="1400530"/>
          </a:xfrm>
        </p:spPr>
        <p:txBody>
          <a:bodyPr/>
          <a:lstStyle/>
          <a:p>
            <a:r>
              <a:rPr lang="ru-RU" dirty="0" smtClean="0"/>
              <a:t>Особенности создания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08" y="1482817"/>
            <a:ext cx="2373662" cy="486580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25" y="1489446"/>
            <a:ext cx="2173740" cy="4865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1469" y="2403384"/>
            <a:ext cx="4211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расстановки кораблей я использовал </a:t>
            </a:r>
            <a:r>
              <a:rPr lang="en-US" dirty="0" smtClean="0"/>
              <a:t>drawView</a:t>
            </a:r>
            <a:r>
              <a:rPr lang="ru-RU" dirty="0" smtClean="0"/>
              <a:t>. С помощью </a:t>
            </a:r>
            <a:r>
              <a:rPr lang="en-US" dirty="0" smtClean="0"/>
              <a:t>spinner </a:t>
            </a:r>
            <a:r>
              <a:rPr lang="ru-RU" dirty="0" smtClean="0"/>
              <a:t>можно выбрать корабль, который хочется поставить и написать для него координаты.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23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1029" y="496720"/>
            <a:ext cx="9404723" cy="1400530"/>
          </a:xfrm>
        </p:spPr>
        <p:txBody>
          <a:bodyPr/>
          <a:lstStyle/>
          <a:p>
            <a:r>
              <a:rPr lang="ru-RU" dirty="0" smtClean="0"/>
              <a:t>Игровое поле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1" y="1897250"/>
            <a:ext cx="2059983" cy="451071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96" y="1897250"/>
            <a:ext cx="2018650" cy="4510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1" y="2492188"/>
            <a:ext cx="3496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расстановки всех кораблей, игрок переходит на поле сражения и может атаковать</a:t>
            </a:r>
          </a:p>
          <a:p>
            <a:r>
              <a:rPr lang="ru-RU" dirty="0"/>
              <a:t>п</a:t>
            </a:r>
            <a:r>
              <a:rPr lang="ru-RU" dirty="0" smtClean="0"/>
              <a:t>ротивника нажимая на любую клетку. (с помощью </a:t>
            </a:r>
            <a:r>
              <a:rPr lang="en-US" dirty="0" smtClean="0"/>
              <a:t>Canvas)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1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2934" y="512482"/>
            <a:ext cx="9404723" cy="1400530"/>
          </a:xfrm>
        </p:spPr>
        <p:txBody>
          <a:bodyPr/>
          <a:lstStyle/>
          <a:p>
            <a:r>
              <a:rPr lang="ru-RU" dirty="0" smtClean="0"/>
              <a:t>Атака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57" y="2004827"/>
            <a:ext cx="1958531" cy="4195762"/>
          </a:xfrm>
        </p:spPr>
      </p:pic>
      <p:sp>
        <p:nvSpPr>
          <p:cNvPr id="5" name="TextBox 4"/>
          <p:cNvSpPr txBox="1"/>
          <p:nvPr/>
        </p:nvSpPr>
        <p:spPr>
          <a:xfrm>
            <a:off x="4793129" y="2534024"/>
            <a:ext cx="3376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Когда игрок или компьютер попадают в корабль, его часть окрашивается в красный. Если же снаряд пролетел мимо, то цвет ячейки - серый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28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7077" y="488577"/>
            <a:ext cx="9404723" cy="1400530"/>
          </a:xfrm>
        </p:spPr>
        <p:txBody>
          <a:bodyPr/>
          <a:lstStyle/>
          <a:p>
            <a:r>
              <a:rPr lang="ru-RU" dirty="0" smtClean="0"/>
              <a:t>Окончание игры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80" y="2410817"/>
            <a:ext cx="3391194" cy="2331922"/>
          </a:xfrm>
        </p:spPr>
      </p:pic>
      <p:sp>
        <p:nvSpPr>
          <p:cNvPr id="7" name="TextBox 6"/>
          <p:cNvSpPr txBox="1"/>
          <p:nvPr/>
        </p:nvSpPr>
        <p:spPr>
          <a:xfrm>
            <a:off x="6394825" y="2685734"/>
            <a:ext cx="4392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того, как все корабли уничтожены, кто то проигрывает и выигрывает, а так же ведется подсчет побед каждого из участников.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07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6911" y="512482"/>
            <a:ext cx="9404723" cy="1400530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900" y="23756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предстоит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Доработка основных моментов</a:t>
            </a:r>
          </a:p>
          <a:p>
            <a:r>
              <a:rPr lang="ru-RU" dirty="0" smtClean="0"/>
              <a:t>Реализация других возможностей </a:t>
            </a:r>
            <a:endParaRPr lang="en-US" dirty="0" smtClean="0"/>
          </a:p>
          <a:p>
            <a:r>
              <a:rPr lang="ru-RU" dirty="0" smtClean="0"/>
              <a:t>Добавление наиболее удобного функционала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008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89</TotalTime>
  <Words>187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Ион</vt:lpstr>
      <vt:lpstr>Игра “Морской бой”</vt:lpstr>
      <vt:lpstr>О приложении</vt:lpstr>
      <vt:lpstr>Целевая аудитория</vt:lpstr>
      <vt:lpstr>Особенности создания </vt:lpstr>
      <vt:lpstr>Игровое поле </vt:lpstr>
      <vt:lpstr>Атака</vt:lpstr>
      <vt:lpstr>Окончание игры </vt:lpstr>
      <vt:lpstr>Вывод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“Морской бой”</dc:title>
  <dc:creator>Admin</dc:creator>
  <cp:lastModifiedBy>Admin</cp:lastModifiedBy>
  <cp:revision>8</cp:revision>
  <dcterms:created xsi:type="dcterms:W3CDTF">2023-05-22T11:05:58Z</dcterms:created>
  <dcterms:modified xsi:type="dcterms:W3CDTF">2023-06-07T06:35:53Z</dcterms:modified>
</cp:coreProperties>
</file>