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b6ed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b6ed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b6ed36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b6ed36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b6ed36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b6ed36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proto/JrucleNCcmLE004hQStd8f/BTC-Coinwatch-Site?node-id=34%3A2&amp;scaling=contain&amp;page-id=0%3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Crypto Watch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88"/>
              <a:t>___________</a:t>
            </a:r>
            <a:endParaRPr sz="1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22"/>
              <a:t>A new way to keep up with all your Coins!</a:t>
            </a:r>
            <a:endParaRPr sz="2422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230"/>
              <a:t>by Alexander Hegel, Johannes Walter &amp; Leon Kroher</a:t>
            </a:r>
            <a:endParaRPr sz="10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 Idee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Eine simple Webapp als übersicht für Crypto Coins  zu erstellen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2 Pager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Landingpage - mit simpler Suche wie bei Google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2nd Page - übersicht über die ausgewählten Coin mit Verschiedene Daten dazu gleich mehr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App soll: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Einfach und leicht Verständlich sein auch für Anfänger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Den User mit den nötigen Daten zu den ausgewählten Coins versorgt werden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Marktbewegungen auf dem Cryptomarkt zeigt </a:t>
            </a:r>
            <a:r>
              <a:rPr lang="de"/>
              <a:t> - in einem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App soll in einem cleanen Design </a:t>
            </a:r>
            <a:r>
              <a:rPr lang="de"/>
              <a:t>gehalten</a:t>
            </a:r>
            <a:r>
              <a:rPr lang="de"/>
              <a:t> werden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832400" y="526375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Ziel der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Abweichung zur anfänglichen Idee	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Erste Idee war es eine App zu bauen welche Häuser in einer ausgewählten Region findet.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Das Problem: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Keine passende API - welche entsprechende Daten liefert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Zumindest keine die es Umsonst gibt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Mockup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https://www.figma.com/proto/JrucleNCcmLE004hQStd8f/BTC-Coinwatch-Site?node-id=34%3A2&amp;scaling=contain&amp;page-id=0%3A1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