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24e903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24e903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24e9032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24e9032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24e9032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24e9032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24e9032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24e9032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0b6ed365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0b6ed36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fc5ea4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fc5ea4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0b6ed36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0b6ed36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24e9032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24e9032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24e903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624e903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24e903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624e903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Prototyp zeige ich erst gleich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24e903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24e903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24e9032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24e9032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24e9032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24e903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127.0.0.1:5500/IT-DHBW-Semester-3/Web-Programmierung/DHBW-S3-WebProgrammierung-Endprojekt-Immobilien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Crypto Watch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88"/>
              <a:t>___________</a:t>
            </a:r>
            <a:endParaRPr sz="10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22"/>
              <a:t>A new way to keep up with all your Coins!</a:t>
            </a:r>
            <a:endParaRPr sz="2422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230"/>
              <a:t>by Alexander Hegel, Leon Kroher &amp; Johannes Walter</a:t>
            </a:r>
            <a:endParaRPr sz="10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Nice-to-Haves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Nice-to-Haves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/>
              <a:t>Responsive Design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für mobile Geräte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Kurse </a:t>
            </a:r>
            <a:r>
              <a:rPr b="1" lang="de"/>
              <a:t>graphisch darstellen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Auswahl zwischen verschiedenen Darstellungen (24h, 7d, 30d)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Dargestellte Kryptowährungen anhand verschiedener Kriterien </a:t>
            </a:r>
            <a:r>
              <a:rPr b="1" lang="de"/>
              <a:t>sortieren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Marktkapitalisierung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Volatilität der letzten 24h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Accessibility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Website-Elemente z.B. für Blinde Personen </a:t>
            </a:r>
            <a:r>
              <a:rPr b="1" lang="de"/>
              <a:t>labeln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MUST-HAVEs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MUST-HAVEs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de"/>
              <a:t>Suchbegriffe in Textfeld suchen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de"/>
              <a:t>Asynchrone Suche mit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de"/>
              <a:t>Suche Filtern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de"/>
              <a:t>Suchergebnisse unterhalb der Suche darstellen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de"/>
              <a:t>Zusätzliche Details zu Suchergebnissen aufklappbar machen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b="1" lang="de"/>
              <a:t>Darkmode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de"/>
              <a:t>Speicherung der bereits gesuchten Kryptowährungen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lokal oder in der Cloud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Der Prototyp</a:t>
            </a:r>
            <a:endParaRPr/>
          </a:p>
        </p:txBody>
      </p:sp>
      <p:sp>
        <p:nvSpPr>
          <p:cNvPr id="143" name="Google Shape;143;p26">
            <a:hlinkClick r:id="rId3"/>
          </p:cNvPr>
          <p:cNvSpPr/>
          <p:nvPr/>
        </p:nvSpPr>
        <p:spPr>
          <a:xfrm>
            <a:off x="738054" y="1962150"/>
            <a:ext cx="7667451" cy="12185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Crypto Watch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818650" y="3068175"/>
            <a:ext cx="1135500" cy="405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Änderungen und Fortschritte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2</a:t>
            </a:r>
            <a:r>
              <a:rPr lang="de"/>
              <a:t>-Page-Layout	1-Page-Layout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Darkmode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818650" y="1258825"/>
            <a:ext cx="1548600" cy="287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818650" y="1258825"/>
            <a:ext cx="1548600" cy="287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/>
              <a:t>2 Pages</a:t>
            </a:r>
            <a:endParaRPr b="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Design-technisch unschöner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Wartezeit bei Laden der Unterseite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Viel CSS-Code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/>
              <a:t>2 Pages</a:t>
            </a:r>
            <a:endParaRPr b="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Design-technisch unschöner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Wartezeit bei Laden der Unterseite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Viel CSS-Code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Einfach und leicht verständlich (for Noobs)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Ladezeiten minimieren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CSS-Code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de"/>
              <a:t>übersichtlicher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de"/>
              <a:t>kleiner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de"/>
              <a:t>einfacher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Darkmode-Implementation einfacher</a:t>
            </a:r>
            <a:endParaRPr b="1"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2400" y="526375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API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39500" y="2340900"/>
            <a:ext cx="3837000" cy="21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CoinGecko			CoinPaprika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Mehr Informationen --- einfacherer Zugriff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100"/>
              <a:t>Keine Registrierung nötig</a:t>
            </a:r>
            <a:endParaRPr sz="1100"/>
          </a:p>
        </p:txBody>
      </p:sp>
      <p:cxnSp>
        <p:nvCxnSpPr>
          <p:cNvPr id="90" name="Google Shape;90;p17"/>
          <p:cNvCxnSpPr/>
          <p:nvPr/>
        </p:nvCxnSpPr>
        <p:spPr>
          <a:xfrm>
            <a:off x="6297650" y="2566725"/>
            <a:ext cx="855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Darkmode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975" y="1225238"/>
            <a:ext cx="1904051" cy="269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Darkmode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725" y="1137475"/>
            <a:ext cx="2868550" cy="28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teilweise falsche Informationen der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z.B. Bitcoin . Parent = Binance Coin (BNB)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App ist nicht für mobile Geräte angepasst</a:t>
            </a:r>
            <a:endParaRPr/>
          </a:p>
        </p:txBody>
      </p:sp>
      <p:cxnSp>
        <p:nvCxnSpPr>
          <p:cNvPr id="114" name="Google Shape;114;p21"/>
          <p:cNvCxnSpPr/>
          <p:nvPr/>
        </p:nvCxnSpPr>
        <p:spPr>
          <a:xfrm flipH="1" rot="10800000">
            <a:off x="3023400" y="1524300"/>
            <a:ext cx="1548600" cy="287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1"/>
          <p:cNvCxnSpPr/>
          <p:nvPr/>
        </p:nvCxnSpPr>
        <p:spPr>
          <a:xfrm rot="10800000">
            <a:off x="3023400" y="1524300"/>
            <a:ext cx="1548600" cy="287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